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8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99920" y="2823845"/>
            <a:ext cx="839152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463165" y="5574030"/>
            <a:ext cx="286575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15505" y="5573395"/>
            <a:ext cx="258699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48740" y="3112135"/>
            <a:ext cx="260794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28435" y="3212465"/>
            <a:ext cx="300545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61525" y="6229080"/>
            <a:ext cx="2811023" cy="39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2536323"/>
            <a:ext cx="3409523" cy="476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96190" y="3623718"/>
            <a:ext cx="1580953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000" y="4711113"/>
            <a:ext cx="1580952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44110" y="4580890"/>
            <a:ext cx="6408420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567619" y="5318926"/>
            <a:ext cx="1257142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9523" y="2509205"/>
            <a:ext cx="1838095" cy="43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1353185"/>
            <a:ext cx="1200000" cy="438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2458624"/>
            <a:ext cx="961904" cy="438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62857" y="3554532"/>
            <a:ext cx="1885714" cy="438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4285" y="2554574"/>
            <a:ext cx="961904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91428" y="2554574"/>
            <a:ext cx="1247619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9047" y="3650935"/>
            <a:ext cx="971428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81904" y="3650935"/>
            <a:ext cx="1285714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53333" y="4756830"/>
            <a:ext cx="647619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96190" y="4756830"/>
            <a:ext cx="1895237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3517594"/>
            <a:ext cx="1571428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91195" y="3249930"/>
            <a:ext cx="2056765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86666" y="4614011"/>
            <a:ext cx="1885714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81904" y="4614011"/>
            <a:ext cx="1876190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77142" y="5710429"/>
            <a:ext cx="1571428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253333" y="5710429"/>
            <a:ext cx="1838095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859790"/>
            <a:ext cx="7373620" cy="588137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2855595" y="2061210"/>
            <a:ext cx="3168650" cy="33121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2855595" y="3141345"/>
            <a:ext cx="3168650" cy="33121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2855595" y="3068955"/>
            <a:ext cx="3168650" cy="11525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2855595" y="2132965"/>
            <a:ext cx="3096260" cy="31686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V="1">
            <a:off x="2783840" y="4149090"/>
            <a:ext cx="3240405" cy="23044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2348865"/>
            <a:ext cx="3457575" cy="271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28435" y="2276475"/>
            <a:ext cx="2880360" cy="196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