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9.png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6700" y="1988820"/>
            <a:ext cx="116586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712085" y="3717290"/>
            <a:ext cx="648652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66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50100" y="3429000"/>
            <a:ext cx="1444625" cy="1005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12085" y="4508500"/>
            <a:ext cx="1933575" cy="1012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9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808345" y="4004945"/>
            <a:ext cx="1200150" cy="1477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881904" y="5686881"/>
            <a:ext cx="971428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0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50280" y="919480"/>
            <a:ext cx="1538605" cy="1369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62857" y="2594681"/>
            <a:ext cx="1571428" cy="42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77142" y="3511019"/>
            <a:ext cx="609523" cy="439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024761" y="3511019"/>
            <a:ext cx="609523" cy="439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98590" y="1075690"/>
            <a:ext cx="1323975" cy="1411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83840" y="2564765"/>
            <a:ext cx="2028190" cy="821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234285" y="3690782"/>
            <a:ext cx="1190476" cy="438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700952" y="4616123"/>
            <a:ext cx="1504761" cy="438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862857" y="5531923"/>
            <a:ext cx="942857" cy="438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15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86735" y="4858385"/>
            <a:ext cx="767080" cy="1093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00190" y="4858385"/>
            <a:ext cx="976630" cy="1004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37714" y="6181043"/>
            <a:ext cx="715300" cy="3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71298" y="6181043"/>
            <a:ext cx="951349" cy="3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525" y="836930"/>
            <a:ext cx="9366250" cy="54768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461260" y="3086100"/>
            <a:ext cx="1762760" cy="185547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4655820" y="3141345"/>
            <a:ext cx="3816350" cy="187198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 flipH="1">
            <a:off x="6528435" y="3068955"/>
            <a:ext cx="215900" cy="180022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 flipH="1">
            <a:off x="2352040" y="3086100"/>
            <a:ext cx="6552565" cy="192722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320000" y="3649108"/>
            <a:ext cx="1457142" cy="438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34555" y="3517900"/>
            <a:ext cx="3468370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320290" y="5706110"/>
            <a:ext cx="3383280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34555" y="5593080"/>
            <a:ext cx="3457575" cy="685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0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3212465"/>
            <a:ext cx="9573260" cy="2275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7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46095" y="2254885"/>
            <a:ext cx="948690" cy="1174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01585" y="2246630"/>
            <a:ext cx="1346200" cy="1257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575685" y="3789045"/>
            <a:ext cx="1484630" cy="1158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680325" y="3716655"/>
            <a:ext cx="1071245" cy="1247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575685" y="5372735"/>
            <a:ext cx="1416685" cy="1287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939405" y="5372735"/>
            <a:ext cx="1577975" cy="1195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1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2023-11-24T14:09:23Z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