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320" y="1917065"/>
            <a:ext cx="118967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85570" y="3789045"/>
            <a:ext cx="94202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3333" y="2897628"/>
            <a:ext cx="352380" cy="4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67619" y="2907161"/>
            <a:ext cx="333333" cy="42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96190" y="2907161"/>
            <a:ext cx="342857" cy="42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67619" y="4127361"/>
            <a:ext cx="342857" cy="4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91428" y="4136894"/>
            <a:ext cx="342857" cy="42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86666" y="4136894"/>
            <a:ext cx="342857" cy="419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138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185177" y="3886371"/>
            <a:ext cx="1249075" cy="31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09691" y="3886371"/>
            <a:ext cx="1458597" cy="31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63065" y="4436745"/>
            <a:ext cx="2522220" cy="203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20055" y="4508500"/>
            <a:ext cx="2961640" cy="188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1496784"/>
            <a:ext cx="1638095" cy="37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15238" y="1496784"/>
            <a:ext cx="1409523" cy="37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8315" y="2219325"/>
            <a:ext cx="4055745" cy="2569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474335" y="2110740"/>
            <a:ext cx="3830320" cy="265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31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2999" y="5313908"/>
            <a:ext cx="3707913" cy="39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7805" y="6092825"/>
            <a:ext cx="7300595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1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70885" y="4576374"/>
            <a:ext cx="1007188" cy="272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70725" y="5191760"/>
            <a:ext cx="114109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91090" y="5934138"/>
            <a:ext cx="1161065" cy="27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98474" y="5934138"/>
            <a:ext cx="1000194" cy="27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44995" y="5805170"/>
            <a:ext cx="136398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8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9470" y="4364990"/>
            <a:ext cx="6687820" cy="793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1860" y="5372735"/>
            <a:ext cx="5503545" cy="83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05535" y="2269490"/>
            <a:ext cx="7006590" cy="933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1400" y="3356610"/>
            <a:ext cx="9622790" cy="91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3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10405"/>
            <a:ext cx="8980952" cy="495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40318"/>
            <a:ext cx="8980952" cy="495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3140710"/>
            <a:ext cx="9891395" cy="7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815" y="4149090"/>
            <a:ext cx="10525125" cy="80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2023-11-24T15:31:07Z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