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770" y="2814320"/>
            <a:ext cx="11782425" cy="11798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828040"/>
            <a:ext cx="9815830" cy="113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916430"/>
            <a:ext cx="9815830" cy="4580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729615" y="2060575"/>
            <a:ext cx="3133725" cy="761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407670" y="2893695"/>
            <a:ext cx="2999740" cy="790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551815" y="3855720"/>
            <a:ext cx="3261360" cy="721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407670" y="4725035"/>
            <a:ext cx="10206355" cy="174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4728210" y="2120900"/>
            <a:ext cx="6690360" cy="218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786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415415" y="3789045"/>
            <a:ext cx="4086860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15415" y="4580890"/>
            <a:ext cx="5210810" cy="5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79733" y="5434812"/>
            <a:ext cx="2073066" cy="270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79733" y="6184306"/>
            <a:ext cx="1490666" cy="270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83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850005" y="4532630"/>
            <a:ext cx="488315" cy="37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14115" y="5975985"/>
            <a:ext cx="497840" cy="327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10205" y="2108835"/>
            <a:ext cx="996950" cy="61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62857" y="3024125"/>
            <a:ext cx="2504761" cy="362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8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09670" y="1594485"/>
            <a:ext cx="466725" cy="192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01185" y="2877820"/>
            <a:ext cx="474980" cy="221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10366" y="4760108"/>
            <a:ext cx="855420" cy="423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05760" y="5854065"/>
            <a:ext cx="478726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0952" y="3753492"/>
            <a:ext cx="3314285" cy="400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40145" y="3572510"/>
            <a:ext cx="4082415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00952" y="4829891"/>
            <a:ext cx="2314285" cy="3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48571" y="4829891"/>
            <a:ext cx="2580952" cy="3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00952" y="5906290"/>
            <a:ext cx="1514285" cy="3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348571" y="5906290"/>
            <a:ext cx="1790476" cy="3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7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2276475"/>
            <a:ext cx="4153535" cy="800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34285" y="2543565"/>
            <a:ext cx="3314285" cy="400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572227"/>
            <a:ext cx="2619047" cy="371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34285" y="3572227"/>
            <a:ext cx="2314286" cy="371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591363"/>
            <a:ext cx="1828571" cy="371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634285" y="4591363"/>
            <a:ext cx="1514285" cy="371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2060575"/>
            <a:ext cx="6604000" cy="885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394885"/>
            <a:ext cx="3409523" cy="372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463244"/>
            <a:ext cx="2085714" cy="381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315072"/>
            <a:ext cx="3219047" cy="381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344291"/>
            <a:ext cx="4228571" cy="390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363980"/>
            <a:ext cx="2438095" cy="371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364609"/>
            <a:ext cx="2904761" cy="44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1815" y="5228590"/>
            <a:ext cx="8628380" cy="821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2023-11-24T13:50:38Z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