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7945" y="2800350"/>
            <a:ext cx="95154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57820" y="3573145"/>
            <a:ext cx="315976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24470" y="5085080"/>
            <a:ext cx="3107055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1945" y="1412240"/>
            <a:ext cx="3103245" cy="7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1945" y="2924810"/>
            <a:ext cx="2715260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3265" y="3714750"/>
            <a:ext cx="2204720" cy="99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0952" y="2479900"/>
            <a:ext cx="1580952" cy="439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91428" y="2479900"/>
            <a:ext cx="1580952" cy="439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58095" y="3644229"/>
            <a:ext cx="1219047" cy="439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8095" y="2583238"/>
            <a:ext cx="1600000" cy="43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62857" y="3746381"/>
            <a:ext cx="1571428" cy="43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3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93548" y="5032720"/>
            <a:ext cx="797518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64070" y="4736465"/>
            <a:ext cx="1020445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40779" y="6021972"/>
            <a:ext cx="805493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58412" y="6021972"/>
            <a:ext cx="1068675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130" y="2225040"/>
            <a:ext cx="1680845" cy="90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2195" y="2132965"/>
            <a:ext cx="1596390" cy="100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62857" y="3645451"/>
            <a:ext cx="1180952" cy="4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86666" y="3645451"/>
            <a:ext cx="1580953" cy="4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3774332"/>
            <a:ext cx="400000" cy="44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7142" y="2518521"/>
            <a:ext cx="380952" cy="43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2380" y="2467334"/>
            <a:ext cx="371428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6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3490" y="3712323"/>
            <a:ext cx="139565" cy="252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52874" y="3705672"/>
            <a:ext cx="584847" cy="26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08036" y="3705672"/>
            <a:ext cx="764289" cy="26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63552" y="4497173"/>
            <a:ext cx="212671" cy="2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59520" y="4497173"/>
            <a:ext cx="578201" cy="2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08036" y="4497173"/>
            <a:ext cx="764289" cy="2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63863" y="5288674"/>
            <a:ext cx="398759" cy="26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59830" y="5288674"/>
            <a:ext cx="770934" cy="26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08346" y="5288674"/>
            <a:ext cx="910500" cy="26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856906" y="6080175"/>
            <a:ext cx="219317" cy="2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52874" y="6080175"/>
            <a:ext cx="584847" cy="2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08036" y="6080175"/>
            <a:ext cx="764289" cy="2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839389"/>
            <a:ext cx="600000" cy="42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095" y="3829863"/>
            <a:ext cx="619047" cy="4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67619" y="3839389"/>
            <a:ext cx="619047" cy="42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0000" y="5373109"/>
            <a:ext cx="638095" cy="4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0000" y="5373109"/>
            <a:ext cx="657142" cy="4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29523" y="5373109"/>
            <a:ext cx="657142" cy="4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678690"/>
            <a:ext cx="352380" cy="43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62857" y="1688240"/>
            <a:ext cx="342857" cy="429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96190" y="1678690"/>
            <a:ext cx="342857" cy="43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857" y="3225768"/>
            <a:ext cx="952380" cy="43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62857" y="3225768"/>
            <a:ext cx="971428" cy="43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81904" y="3225768"/>
            <a:ext cx="952380" cy="43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