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9650" y="1700530"/>
            <a:ext cx="759142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52040" y="3789045"/>
            <a:ext cx="7543800" cy="1304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1052195"/>
            <a:ext cx="5114290" cy="860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1815" y="2060575"/>
            <a:ext cx="6704330" cy="71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1815" y="3068955"/>
            <a:ext cx="10162540" cy="1976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0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83615" y="1124585"/>
            <a:ext cx="4617720" cy="759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1815" y="2204720"/>
            <a:ext cx="3875405" cy="69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04" y="3268761"/>
            <a:ext cx="2114285" cy="438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51815" y="4149090"/>
            <a:ext cx="10558145" cy="187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9" grpId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3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450840" y="4849647"/>
            <a:ext cx="270914" cy="346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87636" y="4849647"/>
            <a:ext cx="519252" cy="346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70369" y="6039294"/>
            <a:ext cx="662234" cy="346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96454" y="6039294"/>
            <a:ext cx="760064" cy="346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8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13762" y="2312324"/>
            <a:ext cx="542858" cy="3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52158" y="4263428"/>
            <a:ext cx="814288" cy="3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59750" y="6214533"/>
            <a:ext cx="330804" cy="38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03705" y="3572510"/>
            <a:ext cx="5000625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00952" y="4794497"/>
            <a:ext cx="2571428" cy="371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00952" y="5814465"/>
            <a:ext cx="1257142" cy="381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563933"/>
            <a:ext cx="4409523" cy="390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593447"/>
            <a:ext cx="2619047" cy="381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1815" y="4436745"/>
            <a:ext cx="1934210" cy="869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2132330"/>
            <a:ext cx="5133975" cy="833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422673"/>
            <a:ext cx="2085714" cy="371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462064"/>
            <a:ext cx="1295238" cy="371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53333" y="1401306"/>
            <a:ext cx="3714285" cy="372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364862"/>
            <a:ext cx="3228571" cy="372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328417"/>
            <a:ext cx="2695238" cy="372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272892"/>
            <a:ext cx="3171428" cy="448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5198287"/>
            <a:ext cx="7676190" cy="496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2023-11-24T16:24:20Z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