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14425" y="2785745"/>
            <a:ext cx="9963150" cy="1285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3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9470" y="1124585"/>
            <a:ext cx="5839460" cy="1026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2204720"/>
            <a:ext cx="5996940" cy="788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58190" y="3284855"/>
            <a:ext cx="4782820" cy="510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79425" y="4149090"/>
            <a:ext cx="3175635" cy="756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551815" y="5156835"/>
            <a:ext cx="6294755" cy="797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5" grpId="0" bldLvl="0" animBg="1"/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8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6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238885"/>
            <a:ext cx="9314180" cy="151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288430"/>
            <a:ext cx="1828571" cy="371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4308422"/>
            <a:ext cx="1038095" cy="371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71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7044558" y="6015489"/>
            <a:ext cx="520845" cy="37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114152" y="5838688"/>
            <a:ext cx="623155" cy="428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230251" y="6015489"/>
            <a:ext cx="520845" cy="37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9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05714" y="1705663"/>
            <a:ext cx="533333" cy="3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67619" y="1524629"/>
            <a:ext cx="657142" cy="438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253333" y="1496045"/>
            <a:ext cx="542857" cy="476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24761" y="2991957"/>
            <a:ext cx="666666" cy="438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662857" y="4649846"/>
            <a:ext cx="533333" cy="3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234285" y="4459284"/>
            <a:ext cx="371428" cy="438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205714" y="4430700"/>
            <a:ext cx="552380" cy="476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443809" y="4449756"/>
            <a:ext cx="400000" cy="447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3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62857" y="1467461"/>
            <a:ext cx="961904" cy="438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15238" y="1648495"/>
            <a:ext cx="533333" cy="3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81904" y="1467461"/>
            <a:ext cx="638096" cy="428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281904" y="1438876"/>
            <a:ext cx="542857" cy="476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00952" y="2934788"/>
            <a:ext cx="914285" cy="438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510476" y="5030970"/>
            <a:ext cx="1009523" cy="466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424761" y="5697937"/>
            <a:ext cx="495238" cy="409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4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00952" y="3591929"/>
            <a:ext cx="3504761" cy="381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456045" y="3356610"/>
            <a:ext cx="4458335" cy="900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900952" y="4620847"/>
            <a:ext cx="2238095" cy="371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384290" y="4436745"/>
            <a:ext cx="3314065" cy="685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724025" y="5610860"/>
            <a:ext cx="1320165" cy="410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384290" y="5610860"/>
            <a:ext cx="2510155" cy="679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animBg="1"/>
      <p:bldP spid="10" grpId="0" bldLvl="0" animBg="1"/>
      <p:bldP spid="14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4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3570" y="2204720"/>
            <a:ext cx="4218305" cy="652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304155" y="2204720"/>
            <a:ext cx="4883785" cy="715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51815" y="3284855"/>
            <a:ext cx="3101340" cy="747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281930" y="3242945"/>
            <a:ext cx="3161030" cy="701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4459113"/>
            <a:ext cx="1266666" cy="371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405714" y="4459113"/>
            <a:ext cx="1228571" cy="371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bldLvl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1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3570" y="2204720"/>
            <a:ext cx="7185660" cy="726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1815" y="3242945"/>
            <a:ext cx="3602355" cy="816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23570" y="4220845"/>
            <a:ext cx="1998980" cy="808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764355"/>
            <a:ext cx="100413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1860" y="1196340"/>
            <a:ext cx="4369435" cy="692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354310"/>
            <a:ext cx="3961904" cy="400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383892"/>
            <a:ext cx="2438095" cy="371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51815" y="4220845"/>
            <a:ext cx="4003040" cy="836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51815" y="5228590"/>
            <a:ext cx="7893050" cy="905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9" grpId="0" animBg="1"/>
      <p:bldP spid="11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2023-11-24T13:48:38Z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