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78" r:id="rId8"/>
    <p:sldId id="376" r:id="rId9"/>
    <p:sldId id="373" r:id="rId10"/>
    <p:sldId id="371" r:id="rId11"/>
    <p:sldId id="369" r:id="rId12"/>
    <p:sldId id="368" r:id="rId13"/>
    <p:sldId id="367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5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20.png"/><Relationship Id="rId2" Type="http://schemas.openxmlformats.org/officeDocument/2006/relationships/tags" Target="../tags/tag1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12.png"/><Relationship Id="rId4" Type="http://schemas.openxmlformats.org/officeDocument/2006/relationships/tags" Target="../tags/tag4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204535"/>
            <a:ext cx="10800000" cy="222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905" y="2708910"/>
            <a:ext cx="1030859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5415" y="3356610"/>
            <a:ext cx="10271125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43660" y="3932555"/>
            <a:ext cx="4603750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15415" y="4369435"/>
            <a:ext cx="10069195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615" y="2708910"/>
            <a:ext cx="10226040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24761" y="3383403"/>
            <a:ext cx="961904" cy="200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19605" y="3789045"/>
            <a:ext cx="9365615" cy="38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3615" y="4292600"/>
            <a:ext cx="10201275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83615" y="4796790"/>
            <a:ext cx="10597515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6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9515" y="2132965"/>
            <a:ext cx="9998710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781115"/>
            <a:ext cx="10800000" cy="140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17184" y="2857632"/>
            <a:ext cx="1304761" cy="200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017184" y="3345433"/>
            <a:ext cx="9914285" cy="23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983615" y="3789045"/>
            <a:ext cx="10369550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615" y="2636520"/>
            <a:ext cx="10206990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58095" y="3319430"/>
            <a:ext cx="961904" cy="209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31950" y="3716655"/>
            <a:ext cx="9694545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11860" y="4220845"/>
            <a:ext cx="10361295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83615" y="4725035"/>
            <a:ext cx="10803890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1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238" y="2810794"/>
            <a:ext cx="2790476" cy="266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6310" y="3275965"/>
            <a:ext cx="9963785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48571" y="3858812"/>
            <a:ext cx="1238095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7805" y="4220845"/>
            <a:ext cx="9742805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83615" y="4796790"/>
            <a:ext cx="10346690" cy="37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96190" y="2278310"/>
            <a:ext cx="371428" cy="23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58095" y="3441594"/>
            <a:ext cx="371428" cy="23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20000" y="3441594"/>
            <a:ext cx="533333" cy="23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34285" y="5186519"/>
            <a:ext cx="219047" cy="2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72380" y="5176984"/>
            <a:ext cx="219047" cy="23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7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1904" y="1800712"/>
            <a:ext cx="219047" cy="22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39047" y="1800712"/>
            <a:ext cx="361905" cy="22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0476" y="2915188"/>
            <a:ext cx="657142" cy="295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15238" y="2953290"/>
            <a:ext cx="514285" cy="23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91428" y="4115392"/>
            <a:ext cx="209523" cy="23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81904" y="4115392"/>
            <a:ext cx="219047" cy="23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58095" y="5277495"/>
            <a:ext cx="371428" cy="22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586666" y="5277495"/>
            <a:ext cx="380952" cy="23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39047" y="1743526"/>
            <a:ext cx="314285" cy="29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77142" y="2362652"/>
            <a:ext cx="285715" cy="219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77142" y="2943678"/>
            <a:ext cx="285715" cy="219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86666" y="4096205"/>
            <a:ext cx="266666" cy="219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39047" y="5220158"/>
            <a:ext cx="323809" cy="29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58095" y="2355843"/>
            <a:ext cx="228571" cy="23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91428" y="3501093"/>
            <a:ext cx="238095" cy="248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3963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48571" y="1626835"/>
            <a:ext cx="247619" cy="2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43809" y="3837054"/>
            <a:ext cx="228571" cy="2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04860"/>
            <a:ext cx="10800000" cy="1706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5377142" y="5576907"/>
            <a:ext cx="276190" cy="228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620210"/>
            <a:ext cx="10800000" cy="1151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2"/>
          <a:stretch>
            <a:fillRect/>
          </a:stretch>
        </p:blipFill>
        <p:spPr>
          <a:xfrm>
            <a:off x="2639695" y="1484630"/>
            <a:ext cx="6744425" cy="325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4796605"/>
            <a:ext cx="10800000" cy="178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351725" y="5112434"/>
            <a:ext cx="314285" cy="153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5018391" y="5150716"/>
            <a:ext cx="323809" cy="66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1342201" y="5648387"/>
            <a:ext cx="342857" cy="22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auto">
          <a:xfrm>
            <a:off x="4856486" y="6203481"/>
            <a:ext cx="657142" cy="27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0"/>
            </p:custDataLst>
          </p:nvPr>
        </p:nvSpPr>
        <p:spPr bwMode="auto">
          <a:xfrm>
            <a:off x="7561248" y="6232193"/>
            <a:ext cx="352380" cy="22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0395"/>
            <a:ext cx="9399905" cy="2719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316605"/>
            <a:ext cx="9399905" cy="349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850" y="4112895"/>
            <a:ext cx="6727825" cy="2529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6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67619" y="1200596"/>
            <a:ext cx="228571" cy="238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62857" y="1210121"/>
            <a:ext cx="152380" cy="228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91428" y="2353103"/>
            <a:ext cx="228571" cy="238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4761" y="3467510"/>
            <a:ext cx="5923809" cy="26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2023-11-24T11:19:33Z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