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6.png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80720" y="2776220"/>
            <a:ext cx="10829925" cy="1304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67619" y="3811654"/>
            <a:ext cx="1600000" cy="438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85135" y="4720590"/>
            <a:ext cx="3451860" cy="842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727482" y="6086101"/>
            <a:ext cx="2042857" cy="407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53333" y="2487286"/>
            <a:ext cx="4657142" cy="486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92220" y="4508500"/>
            <a:ext cx="5166995" cy="93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5200650" y="4436745"/>
            <a:ext cx="2148205" cy="679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311900" y="5661025"/>
            <a:ext cx="4169410" cy="797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4" b="97339"/>
          <a:stretch>
            <a:fillRect/>
          </a:stretch>
        </p:blipFill>
        <p:spPr>
          <a:xfrm>
            <a:off x="1775460" y="6381115"/>
            <a:ext cx="9577070" cy="144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10"/>
          <a:stretch>
            <a:fillRect/>
          </a:stretch>
        </p:blipFill>
        <p:spPr>
          <a:xfrm>
            <a:off x="623570" y="1196525"/>
            <a:ext cx="10800080" cy="4935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729480" y="1309370"/>
            <a:ext cx="3199130" cy="671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23480" y="2744386"/>
            <a:ext cx="1580952" cy="438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423480" y="4022769"/>
            <a:ext cx="1580952" cy="438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033003" y="5310693"/>
            <a:ext cx="2219047" cy="429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280" y="836930"/>
            <a:ext cx="8420735" cy="567944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272665" y="3243580"/>
            <a:ext cx="1807210" cy="184150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 flipH="1">
            <a:off x="2207895" y="3213100"/>
            <a:ext cx="1871980" cy="180022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5800725" y="3313430"/>
            <a:ext cx="1807210" cy="184150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 flipH="1">
            <a:off x="5735955" y="3282950"/>
            <a:ext cx="1871980" cy="180022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22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048635" y="3472815"/>
            <a:ext cx="2468245" cy="705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296920" y="5614670"/>
            <a:ext cx="3216910" cy="899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44560" y="2564765"/>
            <a:ext cx="1991360" cy="734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72380" y="5353884"/>
            <a:ext cx="1533333" cy="438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67619" y="3423915"/>
            <a:ext cx="400000" cy="448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00952" y="1382059"/>
            <a:ext cx="476190" cy="438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89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92220" y="4796790"/>
            <a:ext cx="2072005" cy="685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63975" y="5732780"/>
            <a:ext cx="3600450" cy="789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2023-11-24T14:14:58Z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