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3" r:id="rId5"/>
    <p:sldId id="372" r:id="rId6"/>
    <p:sldId id="371" r:id="rId7"/>
    <p:sldId id="370" r:id="rId8"/>
    <p:sldId id="369" r:id="rId9"/>
    <p:sldId id="368" r:id="rId10"/>
    <p:sldId id="367" r:id="rId11"/>
    <p:sldId id="366" r:id="rId12"/>
    <p:sldId id="365" r:id="rId13"/>
    <p:sldId id="364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03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9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tags" Target="../tags/tag8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86050" y="2719070"/>
            <a:ext cx="6819900" cy="14192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2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291428" y="1315691"/>
            <a:ext cx="990476" cy="4678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843809" y="1325238"/>
            <a:ext cx="952380" cy="4487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24761" y="1945792"/>
            <a:ext cx="942857" cy="4487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339205" y="1691640"/>
            <a:ext cx="984885" cy="673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3738880" y="2026285"/>
            <a:ext cx="1085215" cy="702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9272380" y="2299030"/>
            <a:ext cx="990476" cy="4773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bldLvl="0" animBg="1"/>
      <p:bldP spid="11" grpId="0" bldLvl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908500"/>
            <a:ext cx="83553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76" r="12882" b="45603"/>
          <a:stretch>
            <a:fillRect/>
          </a:stretch>
        </p:blipFill>
        <p:spPr>
          <a:xfrm>
            <a:off x="8472170" y="2708910"/>
            <a:ext cx="3326130" cy="2077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3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23570" y="980440"/>
            <a:ext cx="5589905" cy="1862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23570" y="3252470"/>
            <a:ext cx="6384290" cy="734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23570" y="4220845"/>
            <a:ext cx="7720965" cy="789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6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7358095" y="4565140"/>
            <a:ext cx="1619047" cy="438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100952" y="5785092"/>
            <a:ext cx="1180952" cy="438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86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253333" y="3848522"/>
            <a:ext cx="1600000" cy="438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920000" y="5058185"/>
            <a:ext cx="1876190" cy="438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6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958095" y="3824600"/>
            <a:ext cx="1161904" cy="5342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172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3763806" y="4134496"/>
            <a:ext cx="425399" cy="4329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834440" y="4134496"/>
            <a:ext cx="418065" cy="4329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7621740" y="5066369"/>
            <a:ext cx="418065" cy="4329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7658412" y="5998242"/>
            <a:ext cx="425399" cy="4329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4076700"/>
            <a:ext cx="1160780" cy="61912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4675" y="4004945"/>
            <a:ext cx="1283970" cy="65722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91810" y="4940935"/>
            <a:ext cx="1165225" cy="67056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91810" y="5805170"/>
            <a:ext cx="1409065" cy="764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3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52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椭圆 1"/>
          <p:cNvSpPr/>
          <p:nvPr/>
        </p:nvSpPr>
        <p:spPr>
          <a:xfrm>
            <a:off x="3648075" y="2708910"/>
            <a:ext cx="659765" cy="6477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>
            <p:custDataLst>
              <p:tags r:id="rId2"/>
            </p:custDataLst>
          </p:nvPr>
        </p:nvSpPr>
        <p:spPr>
          <a:xfrm>
            <a:off x="8976360" y="2691765"/>
            <a:ext cx="659765" cy="6477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>
            <p:custDataLst>
              <p:tags r:id="rId3"/>
            </p:custDataLst>
          </p:nvPr>
        </p:nvSpPr>
        <p:spPr>
          <a:xfrm>
            <a:off x="3648075" y="4220845"/>
            <a:ext cx="659765" cy="6477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>
            <p:custDataLst>
              <p:tags r:id="rId4"/>
            </p:custDataLst>
          </p:nvPr>
        </p:nvSpPr>
        <p:spPr>
          <a:xfrm>
            <a:off x="8328660" y="4220845"/>
            <a:ext cx="723900" cy="6477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1268545"/>
            <a:ext cx="10800000" cy="33759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椭圆 1"/>
          <p:cNvSpPr/>
          <p:nvPr>
            <p:custDataLst>
              <p:tags r:id="rId2"/>
            </p:custDataLst>
          </p:nvPr>
        </p:nvSpPr>
        <p:spPr>
          <a:xfrm>
            <a:off x="1631950" y="1988820"/>
            <a:ext cx="659765" cy="6477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>
            <p:custDataLst>
              <p:tags r:id="rId3"/>
            </p:custDataLst>
          </p:nvPr>
        </p:nvSpPr>
        <p:spPr>
          <a:xfrm>
            <a:off x="7248525" y="1988820"/>
            <a:ext cx="659765" cy="6477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>
            <p:custDataLst>
              <p:tags r:id="rId4"/>
            </p:custDataLst>
          </p:nvPr>
        </p:nvSpPr>
        <p:spPr>
          <a:xfrm>
            <a:off x="2999740" y="3644900"/>
            <a:ext cx="659765" cy="6477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910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404467" y="2843545"/>
            <a:ext cx="335776" cy="4179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905689" y="2843545"/>
            <a:ext cx="326701" cy="4179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662059" y="4260832"/>
            <a:ext cx="326701" cy="4179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931169" y="4260832"/>
            <a:ext cx="317626" cy="4179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429947" y="5823482"/>
            <a:ext cx="335776" cy="4179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223315" y="5823482"/>
            <a:ext cx="335776" cy="4179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983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2023-11-24T14:33:09Z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