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2060575"/>
            <a:ext cx="10800000" cy="11472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14040" y="3644900"/>
            <a:ext cx="58197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4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5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124585"/>
            <a:ext cx="426910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1860" y="1916430"/>
            <a:ext cx="5842635" cy="7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3260" y="2996565"/>
            <a:ext cx="2692400" cy="72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30638" y="4018153"/>
            <a:ext cx="1668794" cy="4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79425" y="4741545"/>
            <a:ext cx="4637405" cy="82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23570" y="5661025"/>
            <a:ext cx="6339205" cy="87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animBg="1"/>
      <p:bldP spid="17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53333" y="2640596"/>
            <a:ext cx="304761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67619" y="2640596"/>
            <a:ext cx="304761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81904" y="2640596"/>
            <a:ext cx="323809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9523" y="3565475"/>
            <a:ext cx="295238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43809" y="3565475"/>
            <a:ext cx="304761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58095" y="3565475"/>
            <a:ext cx="333333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891428" y="3565475"/>
            <a:ext cx="304761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96190" y="4490354"/>
            <a:ext cx="561904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10476" y="4490354"/>
            <a:ext cx="590476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34285" y="4490354"/>
            <a:ext cx="580952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767619" y="4490354"/>
            <a:ext cx="561904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843809" y="5748952"/>
            <a:ext cx="380952" cy="42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158095" y="5748952"/>
            <a:ext cx="342857" cy="438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3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04944" y="2105392"/>
            <a:ext cx="540874" cy="38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96359" y="3103453"/>
            <a:ext cx="540875" cy="38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21513" y="5099577"/>
            <a:ext cx="304242" cy="38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70840" y="6097638"/>
            <a:ext cx="295791" cy="38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65416" y="6089180"/>
            <a:ext cx="329595" cy="38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1052195"/>
            <a:ext cx="7908925" cy="90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47850" y="2132330"/>
            <a:ext cx="2522855" cy="877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139047" y="3519070"/>
            <a:ext cx="1733333" cy="391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577964"/>
            <a:ext cx="4514285" cy="429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1815" y="5445125"/>
            <a:ext cx="7581900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animBg="1"/>
      <p:bldP spid="17" grpId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052195"/>
            <a:ext cx="8034020" cy="835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47850" y="1988820"/>
            <a:ext cx="2983230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139047" y="3221524"/>
            <a:ext cx="2000000" cy="400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1815" y="4034790"/>
            <a:ext cx="6250940" cy="74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51815" y="5012690"/>
            <a:ext cx="825373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animBg="1"/>
      <p:bldP spid="17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0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15415" y="3356610"/>
            <a:ext cx="545973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512985" y="4179582"/>
            <a:ext cx="1281678" cy="27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512985" y="4841573"/>
            <a:ext cx="1233956" cy="32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44909" y="5530862"/>
            <a:ext cx="3340544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15415" y="6092825"/>
            <a:ext cx="395414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4" grpId="0" animBg="1"/>
      <p:bldP spid="15" grpId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