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5" r:id="rId5"/>
    <p:sldId id="374" r:id="rId6"/>
    <p:sldId id="373" r:id="rId7"/>
    <p:sldId id="372" r:id="rId8"/>
    <p:sldId id="371" r:id="rId9"/>
    <p:sldId id="370" r:id="rId10"/>
    <p:sldId id="368" r:id="rId11"/>
    <p:sldId id="367" r:id="rId12"/>
    <p:sldId id="366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8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4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7.xml"/><Relationship Id="rId4" Type="http://schemas.openxmlformats.org/officeDocument/2006/relationships/image" Target="../media/image14.png"/><Relationship Id="rId3" Type="http://schemas.openxmlformats.org/officeDocument/2006/relationships/tags" Target="../tags/tag6.xml"/><Relationship Id="rId2" Type="http://schemas.openxmlformats.org/officeDocument/2006/relationships/image" Target="../media/image15.png"/><Relationship Id="rId1" Type="http://schemas.openxmlformats.org/officeDocument/2006/relationships/tags" Target="../tags/tag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2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3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62150" y="1938020"/>
            <a:ext cx="8267700" cy="2981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8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57" b="81579"/>
          <a:stretch>
            <a:fillRect/>
          </a:stretch>
        </p:blipFill>
        <p:spPr>
          <a:xfrm>
            <a:off x="1919605" y="4149090"/>
            <a:ext cx="5015865" cy="944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5372550"/>
            <a:ext cx="10800000" cy="965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232" r="54222"/>
          <a:stretch>
            <a:fillRect/>
          </a:stretch>
        </p:blipFill>
        <p:spPr>
          <a:xfrm>
            <a:off x="551815" y="1478915"/>
            <a:ext cx="4944110" cy="4038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45"/>
          <a:stretch>
            <a:fillRect/>
          </a:stretch>
        </p:blipFill>
        <p:spPr>
          <a:xfrm>
            <a:off x="5520145" y="972185"/>
            <a:ext cx="6000025" cy="5126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67715" y="1556385"/>
            <a:ext cx="4459605" cy="835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61950" y="2636520"/>
            <a:ext cx="4933950" cy="906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23570" y="3716655"/>
            <a:ext cx="2713990" cy="689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23570" y="4580890"/>
            <a:ext cx="2934335" cy="843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5"/>
            </p:custDataLst>
          </p:nvPr>
        </p:nvSpPr>
        <p:spPr bwMode="auto">
          <a:xfrm>
            <a:off x="479425" y="5516880"/>
            <a:ext cx="8980170" cy="843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3" grpId="0" bldLvl="0" animBg="1"/>
      <p:bldP spid="16" grpId="0" bldLvl="0" animBg="1"/>
      <p:bldP spid="1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9272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343660" y="3572510"/>
            <a:ext cx="4643120" cy="568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79855" y="4364990"/>
            <a:ext cx="4076065" cy="390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271905" y="4940935"/>
            <a:ext cx="3890645" cy="472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477474" y="5729197"/>
            <a:ext cx="1826490" cy="2384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477474" y="6371235"/>
            <a:ext cx="1313362" cy="2384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0" grpId="0" bldLvl="0" animBg="1"/>
      <p:bldP spid="13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335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3683023" y="4449424"/>
            <a:ext cx="320994" cy="379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783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555870" y="2217148"/>
            <a:ext cx="418205" cy="4372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3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472380" y="2279720"/>
            <a:ext cx="419047" cy="4295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72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75460" y="3223260"/>
            <a:ext cx="4276725" cy="537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329680" y="3131185"/>
            <a:ext cx="3966210" cy="575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703705" y="4076700"/>
            <a:ext cx="3029585" cy="641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329523" y="4177382"/>
            <a:ext cx="1809523" cy="3720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900952" y="5055046"/>
            <a:ext cx="1257142" cy="3815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329523" y="5055046"/>
            <a:ext cx="1257142" cy="3815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animBg="1"/>
      <p:bldP spid="11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4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23570" y="2132330"/>
            <a:ext cx="3866515" cy="661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415280" y="2129155"/>
            <a:ext cx="3917315" cy="569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90" y="3125470"/>
            <a:ext cx="4485005" cy="605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415238" y="3194655"/>
            <a:ext cx="4161905" cy="372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551815" y="3932555"/>
            <a:ext cx="3437255" cy="687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5375910" y="4004945"/>
            <a:ext cx="3232785" cy="538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681904" y="4959424"/>
            <a:ext cx="1828571" cy="381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5415238" y="4959424"/>
            <a:ext cx="1523809" cy="381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0" grpId="0" bldLvl="0" animBg="1"/>
      <p:bldP spid="12" grpId="0" animBg="1"/>
      <p:bldP spid="14" grpId="0" bldLvl="0" animBg="1"/>
      <p:bldP spid="16" grpId="0" bldLvl="0" animBg="1"/>
      <p:bldP spid="19" grpId="0" animBg="1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10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51815" y="1844675"/>
            <a:ext cx="5141595" cy="1000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3039829"/>
            <a:ext cx="2352380" cy="3811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04" y="3926041"/>
            <a:ext cx="1552380" cy="3811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41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321"/>
          <a:stretch>
            <a:fillRect/>
          </a:stretch>
        </p:blipFill>
        <p:spPr>
          <a:xfrm>
            <a:off x="1775460" y="2780665"/>
            <a:ext cx="9145360" cy="3876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4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15238" y="1295911"/>
            <a:ext cx="2638095" cy="400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296225"/>
            <a:ext cx="2161904" cy="381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3296539"/>
            <a:ext cx="2638095" cy="400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51815" y="4149090"/>
            <a:ext cx="4862830" cy="683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23570" y="5156835"/>
            <a:ext cx="6438900" cy="828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321"/>
          <a:stretch>
            <a:fillRect/>
          </a:stretch>
        </p:blipFill>
        <p:spPr>
          <a:xfrm>
            <a:off x="3863975" y="1066165"/>
            <a:ext cx="7644130" cy="3240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bldLvl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2023-11-24T14:05:29Z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