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95270" y="2871470"/>
            <a:ext cx="6600825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644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0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911860" y="980440"/>
            <a:ext cx="9968865" cy="843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34285" y="2220260"/>
            <a:ext cx="2752380" cy="371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34285" y="3211245"/>
            <a:ext cx="2000000" cy="400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4211759"/>
            <a:ext cx="3476190" cy="409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79425" y="4998720"/>
            <a:ext cx="9117330" cy="991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animBg="1"/>
      <p:bldP spid="13" grpId="0" animBg="1"/>
      <p:bldP spid="14" grpId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93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9393015" y="5998583"/>
            <a:ext cx="509651" cy="518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2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05714" y="2406780"/>
            <a:ext cx="466666" cy="411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2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05714" y="4610721"/>
            <a:ext cx="466666" cy="400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7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29523" y="3435526"/>
            <a:ext cx="552381" cy="563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45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596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51815" y="980440"/>
            <a:ext cx="7818120" cy="737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923519" y="2054524"/>
            <a:ext cx="1502380" cy="315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923519" y="2870457"/>
            <a:ext cx="1688158" cy="371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479425" y="3500755"/>
            <a:ext cx="7504430" cy="819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1923519" y="4575029"/>
            <a:ext cx="1518535" cy="323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1631950" y="5300980"/>
            <a:ext cx="2137410" cy="563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687690" y="6239208"/>
            <a:ext cx="3150152" cy="395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079875" y="5300980"/>
            <a:ext cx="2137410" cy="563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animBg="1"/>
      <p:bldP spid="19" grpId="0" animBg="1"/>
      <p:bldP spid="21" grpId="0" bldLvl="0" animBg="1"/>
      <p:bldP spid="29" grpId="0" animBg="1"/>
      <p:bldP spid="32" grpId="0" bldLvl="0" animBg="1"/>
      <p:bldP spid="34" grpId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41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47850" y="3356610"/>
            <a:ext cx="3672205" cy="635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53210" y="4076700"/>
            <a:ext cx="2523490" cy="689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609427" y="5022218"/>
            <a:ext cx="1659797" cy="294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415415" y="5588635"/>
            <a:ext cx="5554345" cy="659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732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59560" y="3356610"/>
            <a:ext cx="3133090" cy="575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43660" y="4076700"/>
            <a:ext cx="3155950" cy="57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415415" y="4725035"/>
            <a:ext cx="1986915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528140" y="5545363"/>
            <a:ext cx="1340487" cy="288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271905" y="6092825"/>
            <a:ext cx="6044565" cy="480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6" grpId="0" bldLvl="0" animBg="1"/>
      <p:bldP spid="19" grpId="0" animBg="1"/>
      <p:bldP spid="2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2023-11-24T16:03:14Z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