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493010"/>
            <a:ext cx="7002780" cy="929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645535"/>
            <a:ext cx="368046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9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395730"/>
            <a:ext cx="656272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349500"/>
            <a:ext cx="624967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303905"/>
            <a:ext cx="1045273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509135"/>
            <a:ext cx="3947160" cy="121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646312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17067" y="2909628"/>
            <a:ext cx="189932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3997" y="2909628"/>
            <a:ext cx="19535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8544" y="2909628"/>
            <a:ext cx="19535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5474" y="2909628"/>
            <a:ext cx="19535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7067" y="3555596"/>
            <a:ext cx="19535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20137" y="4201565"/>
            <a:ext cx="19535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17067" y="4201565"/>
            <a:ext cx="19535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91614" y="4201565"/>
            <a:ext cx="189932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04824" y="4201565"/>
            <a:ext cx="168225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90901" y="4201565"/>
            <a:ext cx="189932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23207" y="4842105"/>
            <a:ext cx="19535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36417" y="4842105"/>
            <a:ext cx="168225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94684" y="4847533"/>
            <a:ext cx="189932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23207" y="5493502"/>
            <a:ext cx="19535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13997" y="5493502"/>
            <a:ext cx="19535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94684" y="5493502"/>
            <a:ext cx="189932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791614" y="5493502"/>
            <a:ext cx="19535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388544" y="5493502"/>
            <a:ext cx="195358" cy="2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52842" y="6172040"/>
            <a:ext cx="1812497" cy="28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1235" y="880745"/>
            <a:ext cx="1554480" cy="13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48360"/>
            <a:ext cx="785270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81549" y="2931203"/>
            <a:ext cx="1496696" cy="29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9445" y="2931203"/>
            <a:ext cx="1496696" cy="29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3573780"/>
            <a:ext cx="3218815" cy="28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231765" y="3573780"/>
            <a:ext cx="3218815" cy="28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75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4615" y="1643380"/>
            <a:ext cx="21621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443" y="1643363"/>
            <a:ext cx="2170882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100" y="2277110"/>
            <a:ext cx="3789045" cy="427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375910" y="2277110"/>
            <a:ext cx="3601720" cy="43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2" grpId="0" bldLvl="0" animBg="1"/>
      <p:bldP spid="5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0115"/>
            <a:ext cx="1061708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0795" y="3197225"/>
            <a:ext cx="201422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3881" y="4436990"/>
            <a:ext cx="918185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0360" y="5580380"/>
            <a:ext cx="137922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5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413" y="2978998"/>
            <a:ext cx="542720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7455" y="4066334"/>
            <a:ext cx="542720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5188" y="5153670"/>
            <a:ext cx="1104482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107751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1983" y="3271959"/>
            <a:ext cx="452356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0558" y="4159403"/>
            <a:ext cx="533780" cy="53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1983" y="6151626"/>
            <a:ext cx="452356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9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7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1538457"/>
            <a:ext cx="1266347" cy="5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8260" y="2599690"/>
            <a:ext cx="62179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672840"/>
            <a:ext cx="63722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4364990"/>
            <a:ext cx="10651490" cy="19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060546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