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836670"/>
            <a:ext cx="662178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882135"/>
            <a:ext cx="342770" cy="4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922680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85489" y="5157456"/>
            <a:ext cx="2843187" cy="34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9781" y="6025641"/>
            <a:ext cx="790204" cy="34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1687" y="6002386"/>
            <a:ext cx="511308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692210"/>
            <a:ext cx="3494357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3750466"/>
            <a:ext cx="2228010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3760000"/>
            <a:ext cx="542720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83538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66248" y="4277086"/>
            <a:ext cx="2314664" cy="31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3103" y="5947641"/>
            <a:ext cx="1374770" cy="30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3872755"/>
            <a:ext cx="2865944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5006575"/>
            <a:ext cx="1285390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5016103"/>
            <a:ext cx="542720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160"/>
            <a:ext cx="95834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9635" y="3403024"/>
            <a:ext cx="563261" cy="35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5172" y="4352851"/>
            <a:ext cx="820751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9635" y="5310727"/>
            <a:ext cx="55521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1784" y="6268604"/>
            <a:ext cx="555214" cy="35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1662676"/>
            <a:ext cx="1256826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2787976"/>
            <a:ext cx="961662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3922813"/>
            <a:ext cx="666498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5048114"/>
            <a:ext cx="980705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75" y="836015"/>
            <a:ext cx="912848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505"/>
          <a:stretch>
            <a:fillRect/>
          </a:stretch>
        </p:blipFill>
        <p:spPr>
          <a:xfrm>
            <a:off x="4871720" y="2204720"/>
            <a:ext cx="724535" cy="784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5505"/>
          <a:stretch>
            <a:fillRect/>
          </a:stretch>
        </p:blipFill>
        <p:spPr>
          <a:xfrm>
            <a:off x="4871720" y="3429000"/>
            <a:ext cx="724535" cy="784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5505"/>
          <a:stretch>
            <a:fillRect/>
          </a:stretch>
        </p:blipFill>
        <p:spPr>
          <a:xfrm>
            <a:off x="3647440" y="4653280"/>
            <a:ext cx="724535" cy="784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5505"/>
          <a:stretch>
            <a:fillRect/>
          </a:stretch>
        </p:blipFill>
        <p:spPr>
          <a:xfrm>
            <a:off x="4147185" y="5877560"/>
            <a:ext cx="724535" cy="78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052550"/>
            <a:ext cx="99589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2669" y="4350684"/>
            <a:ext cx="1413153" cy="3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6507" y="4359054"/>
            <a:ext cx="468263" cy="3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8856" y="6217394"/>
            <a:ext cx="1379706" cy="3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2523" y="6225765"/>
            <a:ext cx="476625" cy="3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558476"/>
            <a:ext cx="628413" cy="4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529880"/>
            <a:ext cx="628413" cy="4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788" y="4674574"/>
            <a:ext cx="971183" cy="4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136" y="4655510"/>
            <a:ext cx="628413" cy="4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030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2407" y="3935564"/>
            <a:ext cx="324162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8114" y="6234559"/>
            <a:ext cx="333424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