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493010"/>
            <a:ext cx="6941820" cy="998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861435"/>
            <a:ext cx="69799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485" y="820775"/>
            <a:ext cx="9226802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415496" y="3704389"/>
            <a:ext cx="7506945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5496" y="4502809"/>
            <a:ext cx="6182190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5285740"/>
            <a:ext cx="837311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260"/>
            <a:ext cx="874569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3860800"/>
            <a:ext cx="27813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908405"/>
            <a:ext cx="780786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42958" y="4219399"/>
            <a:ext cx="1888048" cy="2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9282" y="4901267"/>
            <a:ext cx="1514371" cy="2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9515" y="5556885"/>
            <a:ext cx="348170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69515" y="6225540"/>
            <a:ext cx="714121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836015"/>
            <a:ext cx="70035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0335" y="3596388"/>
            <a:ext cx="1828796" cy="28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5617" y="4214382"/>
            <a:ext cx="1493615" cy="26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6316" y="4914775"/>
            <a:ext cx="987902" cy="23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6010" y="5556250"/>
            <a:ext cx="254762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8865" y="6203950"/>
            <a:ext cx="619061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19115" y="3545205"/>
            <a:ext cx="287972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52830"/>
            <a:ext cx="10018395" cy="4973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3933190"/>
            <a:ext cx="1935480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086513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87034" y="3388798"/>
            <a:ext cx="2098220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740" y="4301490"/>
            <a:ext cx="38811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740" y="5232400"/>
            <a:ext cx="1033335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4160" y="2249170"/>
            <a:ext cx="577977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836295"/>
            <a:ext cx="4606290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7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4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19597"/>
            <a:ext cx="4065642" cy="4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11279"/>
            <a:ext cx="5160604" cy="4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93135"/>
            <a:ext cx="56356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475480"/>
            <a:ext cx="5795010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780414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