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493010"/>
            <a:ext cx="7002780" cy="929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789045"/>
            <a:ext cx="356616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3200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72369" y="4706206"/>
            <a:ext cx="306565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9585" y="4706206"/>
            <a:ext cx="315324" cy="3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6801" y="4706206"/>
            <a:ext cx="315324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2112" y="4706206"/>
            <a:ext cx="315324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08087" y="4706206"/>
            <a:ext cx="315325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72369" y="6144699"/>
            <a:ext cx="315324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09585" y="6144699"/>
            <a:ext cx="315324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46801" y="6144699"/>
            <a:ext cx="315324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62112" y="6144699"/>
            <a:ext cx="324083" cy="37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08087" y="6144699"/>
            <a:ext cx="306565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2928544"/>
            <a:ext cx="342770" cy="42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2928544"/>
            <a:ext cx="333249" cy="42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8287" y="2928544"/>
            <a:ext cx="333249" cy="42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969" y="2938067"/>
            <a:ext cx="352292" cy="4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4282" y="2938067"/>
            <a:ext cx="333249" cy="4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845" y="4026535"/>
            <a:ext cx="661543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732888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63959" y="5844113"/>
            <a:ext cx="781501" cy="26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2374" y="5844113"/>
            <a:ext cx="984568" cy="26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3857" y="5844113"/>
            <a:ext cx="781501" cy="26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2272" y="5844113"/>
            <a:ext cx="978415" cy="26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00" y="1079855"/>
            <a:ext cx="931506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23615" y="2543175"/>
            <a:ext cx="158559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1392" y="2542943"/>
            <a:ext cx="1775414" cy="34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64615" y="3284855"/>
            <a:ext cx="3202940" cy="338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735955" y="3213100"/>
            <a:ext cx="3202940" cy="338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1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1710187"/>
            <a:ext cx="2161360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443" y="1710187"/>
            <a:ext cx="1856675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564765"/>
            <a:ext cx="4326890" cy="338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232400" y="2564765"/>
            <a:ext cx="4326890" cy="338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87147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9971" y="4272470"/>
            <a:ext cx="3146375" cy="29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4114" y="5173548"/>
            <a:ext cx="2480514" cy="28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3915" y="6023610"/>
            <a:ext cx="459422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700250"/>
            <a:ext cx="11340000" cy="3217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052550"/>
            <a:ext cx="1028371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869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395" y="2603500"/>
            <a:ext cx="431736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395" y="3551555"/>
            <a:ext cx="42227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9795" y="4473575"/>
            <a:ext cx="9869805" cy="187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760" y="5229225"/>
            <a:ext cx="4853940" cy="1234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938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85" y="2529840"/>
            <a:ext cx="394843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760" y="3464802"/>
            <a:ext cx="1385511" cy="33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285" y="4317365"/>
            <a:ext cx="437388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8050" y="5278120"/>
            <a:ext cx="541210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2024-11-22T14:19:54Z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