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5" r:id="rId10"/>
    <p:sldId id="334" r:id="rId11"/>
    <p:sldId id="333" r:id="rId12"/>
    <p:sldId id="332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 userDrawn="1">
          <p15:clr>
            <a:srgbClr val="A4A3A4"/>
          </p15:clr>
        </p15:guide>
        <p15:guide id="2" pos="38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059"/>
        <p:guide pos="389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1360" y="3070860"/>
            <a:ext cx="566928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37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50" y="2637155"/>
            <a:ext cx="1722120" cy="16230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785" y="2621280"/>
            <a:ext cx="2287270" cy="15347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535" y="2420620"/>
            <a:ext cx="1309370" cy="16471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2760" y="2621280"/>
            <a:ext cx="2377440" cy="14554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2690" y="4127500"/>
            <a:ext cx="3108325" cy="48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8432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717010"/>
            <a:ext cx="11340000" cy="30445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50" y="3842385"/>
            <a:ext cx="8244840" cy="2779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59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68413" y="3933398"/>
            <a:ext cx="1951888" cy="31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2132965"/>
            <a:ext cx="2217420" cy="1524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605" y="1988820"/>
            <a:ext cx="2514600" cy="17678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80" y="1917065"/>
            <a:ext cx="2628900" cy="169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2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895" y="2606040"/>
            <a:ext cx="625348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3319427"/>
            <a:ext cx="4522670" cy="26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2656205"/>
            <a:ext cx="2379980" cy="2329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7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685" y="2998470"/>
            <a:ext cx="894969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319" y="3494249"/>
            <a:ext cx="999748" cy="2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319" y="3961654"/>
            <a:ext cx="8416926" cy="22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9985" y="4419600"/>
            <a:ext cx="995743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8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420" y="2406650"/>
            <a:ext cx="99936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6045" y="2902619"/>
            <a:ext cx="1237783" cy="22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5750" y="3388995"/>
            <a:ext cx="750697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3865880"/>
            <a:ext cx="93402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26045" y="4352335"/>
            <a:ext cx="1466297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26045" y="4838753"/>
            <a:ext cx="6569772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4370" y="5315585"/>
            <a:ext cx="984440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1" grpId="0" animBg="1"/>
      <p:bldP spid="12" grpId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8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420" y="3024505"/>
            <a:ext cx="745807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7833" y="3539309"/>
            <a:ext cx="1009269" cy="2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7833" y="4006182"/>
            <a:ext cx="5570025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206" y="4501639"/>
            <a:ext cx="8721612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370" y="4996815"/>
            <a:ext cx="1055243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8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6700" y="3234620"/>
            <a:ext cx="199949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7405" y="3234620"/>
            <a:ext cx="209471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589" y="3225091"/>
            <a:ext cx="218992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9294" y="3234620"/>
            <a:ext cx="218992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0000" y="3225091"/>
            <a:ext cx="209471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00705" y="3225091"/>
            <a:ext cx="209471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90931" y="3234620"/>
            <a:ext cx="190428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06700" y="3882592"/>
            <a:ext cx="209471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87405" y="3882592"/>
            <a:ext cx="209471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58589" y="3882592"/>
            <a:ext cx="218992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39294" y="3882592"/>
            <a:ext cx="218992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20000" y="3882592"/>
            <a:ext cx="209471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00705" y="3882592"/>
            <a:ext cx="209471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81410" y="3882592"/>
            <a:ext cx="209471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06700" y="4540093"/>
            <a:ext cx="199949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987405" y="4530564"/>
            <a:ext cx="209471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958589" y="4530564"/>
            <a:ext cx="218992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39294" y="4540093"/>
            <a:ext cx="209471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920000" y="4540093"/>
            <a:ext cx="209471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900705" y="4540093"/>
            <a:ext cx="209471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881410" y="4540093"/>
            <a:ext cx="209471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4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7984" y="1987164"/>
            <a:ext cx="209471" cy="2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5314" y="1949006"/>
            <a:ext cx="676020" cy="27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9823" y="2521379"/>
            <a:ext cx="685541" cy="30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7984" y="3150990"/>
            <a:ext cx="190428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24785" y="3141450"/>
            <a:ext cx="218992" cy="2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5869" y="4295736"/>
            <a:ext cx="361813" cy="2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7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8463" y="1443475"/>
            <a:ext cx="371335" cy="22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2191" y="1977851"/>
            <a:ext cx="685541" cy="30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9219" y="1977851"/>
            <a:ext cx="371334" cy="28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813" y="2550396"/>
            <a:ext cx="257078" cy="31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277" y="3762284"/>
            <a:ext cx="209471" cy="21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10680" y="4296659"/>
            <a:ext cx="371335" cy="28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72594" y="4859662"/>
            <a:ext cx="676020" cy="31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4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7128" y="1471825"/>
            <a:ext cx="504634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1032" y="1471825"/>
            <a:ext cx="495113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6599" y="2015136"/>
            <a:ext cx="476070" cy="26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2587042"/>
            <a:ext cx="618891" cy="31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1234" y="3749918"/>
            <a:ext cx="942619" cy="29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9042" y="3759450"/>
            <a:ext cx="1104483" cy="28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1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916" y="1987392"/>
            <a:ext cx="209471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5894" y="1987392"/>
            <a:ext cx="209471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2267" y="1987392"/>
            <a:ext cx="209471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2559936"/>
            <a:ext cx="209471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1410" y="3142023"/>
            <a:ext cx="361813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68211" y="3142023"/>
            <a:ext cx="209471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21460" y="3724109"/>
            <a:ext cx="209471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10982" y="3724109"/>
            <a:ext cx="209471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5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987416"/>
            <a:ext cx="285642" cy="21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123" y="2559978"/>
            <a:ext cx="285642" cy="2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5516" y="3103911"/>
            <a:ext cx="333249" cy="29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05037" y="3676473"/>
            <a:ext cx="323727" cy="30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05037" y="4258578"/>
            <a:ext cx="323727" cy="30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6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3979" y="2015585"/>
            <a:ext cx="247556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863" y="3169583"/>
            <a:ext cx="257078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190085"/>
            <a:ext cx="11340000" cy="22623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45525" y="4333274"/>
            <a:ext cx="285643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8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2468" y="1453048"/>
            <a:ext cx="285642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5465" y="3781710"/>
            <a:ext cx="228513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1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4005415"/>
            <a:ext cx="2637430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1763" y="4005415"/>
            <a:ext cx="2646952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186" y="4005415"/>
            <a:ext cx="3694307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9118" y="4538837"/>
            <a:ext cx="1475818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15919" y="4538837"/>
            <a:ext cx="1332997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81863" y="4538837"/>
            <a:ext cx="1609118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9118" y="5072260"/>
            <a:ext cx="676020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15919" y="5072260"/>
            <a:ext cx="676020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81863" y="5072260"/>
            <a:ext cx="676020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2024-11-22T13:31:38Z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