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2637155"/>
            <a:ext cx="500634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861435"/>
            <a:ext cx="601218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4019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4820" y="3775710"/>
            <a:ext cx="34309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5"/>
          <a:stretch>
            <a:fillRect/>
          </a:stretch>
        </p:blipFill>
        <p:spPr>
          <a:xfrm>
            <a:off x="3215640" y="4674235"/>
            <a:ext cx="5181600" cy="2018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115" y="4509135"/>
            <a:ext cx="2920365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60" y="764260"/>
            <a:ext cx="799696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924810"/>
            <a:ext cx="6733540" cy="379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8405"/>
            <a:ext cx="11340000" cy="4717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5"/>
          <a:stretch>
            <a:fillRect/>
          </a:stretch>
        </p:blipFill>
        <p:spPr>
          <a:xfrm>
            <a:off x="8544560" y="4797425"/>
            <a:ext cx="3337560" cy="1487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4718050"/>
            <a:ext cx="2945765" cy="165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8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1786478"/>
            <a:ext cx="342770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1796011"/>
            <a:ext cx="333248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2997236"/>
            <a:ext cx="352292" cy="4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319" y="2997236"/>
            <a:ext cx="333249" cy="41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093591"/>
            <a:ext cx="3189672" cy="5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5"/>
          <a:stretch>
            <a:fillRect/>
          </a:stretch>
        </p:blipFill>
        <p:spPr>
          <a:xfrm>
            <a:off x="6456045" y="4653280"/>
            <a:ext cx="3809365" cy="169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653280"/>
            <a:ext cx="1931035" cy="170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577122"/>
            <a:ext cx="333249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577122"/>
            <a:ext cx="333249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2577122"/>
            <a:ext cx="342770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577122"/>
            <a:ext cx="333249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140710"/>
            <a:ext cx="405384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97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997200"/>
            <a:ext cx="6827520" cy="3731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3213100"/>
            <a:ext cx="3899535" cy="345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833120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66190"/>
            <a:ext cx="11340000" cy="4282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4314" y="2416086"/>
            <a:ext cx="342770" cy="4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1140" y="2416086"/>
            <a:ext cx="342770" cy="4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8520" y="2416086"/>
            <a:ext cx="342770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4868" y="2416086"/>
            <a:ext cx="333249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6001" y="4562315"/>
            <a:ext cx="904534" cy="4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2147" y="4562315"/>
            <a:ext cx="895012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080" y="5171440"/>
            <a:ext cx="2421255" cy="167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5845" y="3683000"/>
            <a:ext cx="10280015" cy="191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690" y="4678680"/>
            <a:ext cx="2906395" cy="200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1340000" cy="57836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2348865"/>
            <a:ext cx="8374380" cy="429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919555"/>
            <a:ext cx="342770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2929080"/>
            <a:ext cx="342770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523" y="2919555"/>
            <a:ext cx="342770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71" y="2929080"/>
            <a:ext cx="333249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7682" y="4119779"/>
            <a:ext cx="342770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4030" y="4119779"/>
            <a:ext cx="333249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6045" y="4129305"/>
            <a:ext cx="295163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43828" y="4119779"/>
            <a:ext cx="342770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004945"/>
            <a:ext cx="336042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2024-11-22T15:38:06Z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