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6130" y="3025140"/>
            <a:ext cx="553974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1338494"/>
            <a:ext cx="1152090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1338494"/>
            <a:ext cx="1161612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1338494"/>
            <a:ext cx="1161612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1844675"/>
            <a:ext cx="2270125" cy="254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432175" y="1917065"/>
            <a:ext cx="2270125" cy="254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6672580" y="1917065"/>
            <a:ext cx="2270125" cy="254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56" grpId="0" bldLvl="0" animBg="1"/>
      <p:bldP spid="5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02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503930" y="2420620"/>
            <a:ext cx="1861820" cy="202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776095" y="4319270"/>
            <a:ext cx="66484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832850" y="2420620"/>
            <a:ext cx="1861820" cy="202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952615" y="4319270"/>
            <a:ext cx="66484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7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3197168"/>
            <a:ext cx="8759697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510" y="3759835"/>
            <a:ext cx="986028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685" y="2672359"/>
            <a:ext cx="5922318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206" y="3225023"/>
            <a:ext cx="5912795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3777687"/>
            <a:ext cx="5931838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895" y="4311015"/>
            <a:ext cx="6303010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2597150"/>
            <a:ext cx="9084945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159696"/>
            <a:ext cx="1437732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693681"/>
            <a:ext cx="8740654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4246880"/>
            <a:ext cx="92017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4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370" y="3063240"/>
            <a:ext cx="928370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595" y="3695065"/>
            <a:ext cx="899922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4286098"/>
            <a:ext cx="1713853" cy="2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4810757"/>
            <a:ext cx="8740654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5344795"/>
            <a:ext cx="935482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47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95" y="1798955"/>
            <a:ext cx="903097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2464140"/>
            <a:ext cx="8264584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3007893"/>
            <a:ext cx="8274105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27" y="3532568"/>
            <a:ext cx="9673753" cy="27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195" y="4104640"/>
            <a:ext cx="897826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5085080"/>
            <a:ext cx="5897880" cy="115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60" y="1938655"/>
            <a:ext cx="354774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770" y="2576830"/>
            <a:ext cx="377507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3119617"/>
            <a:ext cx="2608866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7245" y="3643630"/>
            <a:ext cx="1000252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5085080"/>
            <a:ext cx="5897880" cy="11506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363845" y="1940560"/>
            <a:ext cx="604837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8255" y="2578735"/>
            <a:ext cx="377507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88034" y="3121522"/>
            <a:ext cx="2608866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1977365"/>
            <a:ext cx="685541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937" y="1977365"/>
            <a:ext cx="847405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997" y="2501859"/>
            <a:ext cx="895012" cy="2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1788" y="2511395"/>
            <a:ext cx="209471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9345" y="3054963"/>
            <a:ext cx="856926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463" y="3560385"/>
            <a:ext cx="1618639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53803" y="4103952"/>
            <a:ext cx="1437732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06095" y="4676128"/>
            <a:ext cx="342770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29118" y="4714273"/>
            <a:ext cx="323727" cy="15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73400" y="5257840"/>
            <a:ext cx="323727" cy="15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05793" y="5229231"/>
            <a:ext cx="218992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1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64231" y="3958894"/>
            <a:ext cx="704584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8312" y="3958894"/>
            <a:ext cx="552241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0982" y="3958894"/>
            <a:ext cx="866448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02367" y="4492533"/>
            <a:ext cx="542720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01511" y="4492533"/>
            <a:ext cx="542720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62518" y="4492533"/>
            <a:ext cx="542721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947545"/>
            <a:ext cx="508635" cy="4737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1947545"/>
            <a:ext cx="508635" cy="4737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1947545"/>
            <a:ext cx="508635" cy="4737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2637155"/>
            <a:ext cx="508635" cy="4737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2637155"/>
            <a:ext cx="508635" cy="4737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160" y="2637155"/>
            <a:ext cx="508635" cy="47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871" y="1491330"/>
            <a:ext cx="218992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2226489"/>
            <a:ext cx="209471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6297" y="2866172"/>
            <a:ext cx="361813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075" y="2866172"/>
            <a:ext cx="361813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302" y="3410380"/>
            <a:ext cx="380856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2367" y="3954589"/>
            <a:ext cx="542720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957367"/>
            <a:ext cx="276120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123" y="2462152"/>
            <a:ext cx="323727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123" y="3005034"/>
            <a:ext cx="323727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0730" y="3586014"/>
            <a:ext cx="276120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0730" y="4128896"/>
            <a:ext cx="276120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1986574"/>
            <a:ext cx="238035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7909" y="3082775"/>
            <a:ext cx="247556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4722311"/>
            <a:ext cx="228513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1462738"/>
            <a:ext cx="228513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969" y="2551387"/>
            <a:ext cx="228513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0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2569333"/>
            <a:ext cx="704584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2569333"/>
            <a:ext cx="875969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21" y="2569333"/>
            <a:ext cx="704584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9773" y="2569333"/>
            <a:ext cx="380855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531" y="3132273"/>
            <a:ext cx="704584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2619" y="3132273"/>
            <a:ext cx="542720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62821" y="3132273"/>
            <a:ext cx="704584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9773" y="3132273"/>
            <a:ext cx="371334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1977532"/>
            <a:ext cx="1161612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1977532"/>
            <a:ext cx="1161612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591" y="1977532"/>
            <a:ext cx="1161612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205" y="2421255"/>
            <a:ext cx="2270125" cy="254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935730" y="2348865"/>
            <a:ext cx="2270125" cy="254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104380" y="2420620"/>
            <a:ext cx="2270125" cy="254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53" grpId="0" bldLvl="0" animBg="1"/>
      <p:bldP spid="5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2024-11-22T13:14:02Z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