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3"/>
    <p:sldId id="324" r:id="rId4"/>
    <p:sldId id="340" r:id="rId5"/>
    <p:sldId id="339" r:id="rId6"/>
    <p:sldId id="338" r:id="rId7"/>
    <p:sldId id="336" r:id="rId8"/>
    <p:sldId id="335" r:id="rId9"/>
    <p:sldId id="333" r:id="rId10"/>
    <p:sldId id="332" r:id="rId11"/>
    <p:sldId id="331" r:id="rId12"/>
    <p:sldId id="330" r:id="rId13"/>
    <p:sldId id="329" r:id="rId14"/>
    <p:sldId id="328" r:id="rId15"/>
    <p:sldId id="327" r:id="rId16"/>
    <p:sldId id="325" r:id="rId17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28" userDrawn="1">
          <p15:clr>
            <a:srgbClr val="A4A3A4"/>
          </p15:clr>
        </p15:guide>
        <p15:guide id="2" pos="386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97DBD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228"/>
        <p:guide pos="3861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gs" Target="tags/tag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handoutMaster" Target="handoutMasters/handoutMaster1.xml"/><Relationship Id="rId18" Type="http://schemas.openxmlformats.org/officeDocument/2006/relationships/notesMaster" Target="notesMasters/notesMaster1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77540" y="2891790"/>
            <a:ext cx="5836920" cy="107442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25203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6050" y="2277110"/>
            <a:ext cx="1691640" cy="152844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5685" y="2277110"/>
            <a:ext cx="1783080" cy="160782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26125" y="2309495"/>
            <a:ext cx="1804670" cy="173482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680325" y="2277110"/>
            <a:ext cx="3322320" cy="17830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47154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9605" y="2277110"/>
            <a:ext cx="7758430" cy="2930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32393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3795" y="2780665"/>
            <a:ext cx="6846570" cy="34740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4669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35735" y="3178175"/>
            <a:ext cx="6346190" cy="379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839470" y="3717290"/>
            <a:ext cx="6346190" cy="379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199515" y="4149090"/>
            <a:ext cx="6346190" cy="379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127760" y="4797425"/>
            <a:ext cx="6346190" cy="379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12" grpId="0" bldLvl="0" animBg="1"/>
      <p:bldP spid="13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2552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74370" y="4972050"/>
            <a:ext cx="10187940" cy="1419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5120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83895" y="4350385"/>
            <a:ext cx="10178415" cy="1012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7935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930277" y="1967434"/>
            <a:ext cx="637934" cy="314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720302" y="1967434"/>
            <a:ext cx="695062" cy="314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691234" y="1976965"/>
            <a:ext cx="999748" cy="2859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282317" y="2558369"/>
            <a:ext cx="628413" cy="314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576725" y="2567901"/>
            <a:ext cx="685541" cy="2954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758891" y="3149305"/>
            <a:ext cx="647455" cy="314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500554" y="3158836"/>
            <a:ext cx="695062" cy="3049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129722" y="3787896"/>
            <a:ext cx="218992" cy="2287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921007" y="4340706"/>
            <a:ext cx="361813" cy="276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625340" y="4941173"/>
            <a:ext cx="637934" cy="2668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7890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577732" y="1490814"/>
            <a:ext cx="533198" cy="2382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263778" y="2081619"/>
            <a:ext cx="209471" cy="2286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216171" y="5102346"/>
            <a:ext cx="685541" cy="3049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986397" y="5102346"/>
            <a:ext cx="371335" cy="3049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92594" y="5693151"/>
            <a:ext cx="371335" cy="314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681712" y="5693151"/>
            <a:ext cx="990226" cy="314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8949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168312" y="1453116"/>
            <a:ext cx="380856" cy="2291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178589" y="2045002"/>
            <a:ext cx="342770" cy="219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492292" y="2045002"/>
            <a:ext cx="218992" cy="2291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207153" y="2636887"/>
            <a:ext cx="352292" cy="2386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606549" y="2636887"/>
            <a:ext cx="218992" cy="2291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521612" y="3228773"/>
            <a:ext cx="361813" cy="219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921007" y="3228773"/>
            <a:ext cx="209471" cy="2291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178841" y="4441183"/>
            <a:ext cx="352292" cy="219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130730" y="4441183"/>
            <a:ext cx="209471" cy="2291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434911" y="4441183"/>
            <a:ext cx="352292" cy="2291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386801" y="4441183"/>
            <a:ext cx="209471" cy="2291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77081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43123" y="1999331"/>
            <a:ext cx="323727" cy="3063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643123" y="2592795"/>
            <a:ext cx="323727" cy="3063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25" y="2924530"/>
            <a:ext cx="11340000" cy="2440858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0694084" y="3792179"/>
            <a:ext cx="285642" cy="219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646477" y="4335651"/>
            <a:ext cx="333249" cy="3051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694084" y="4974470"/>
            <a:ext cx="285642" cy="219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bldLvl="0" animBg="1"/>
      <p:bldP spid="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7654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644886" y="2005020"/>
            <a:ext cx="285642" cy="247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816020" y="4329031"/>
            <a:ext cx="247556" cy="247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0954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520856" y="1433525"/>
            <a:ext cx="238035" cy="2476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653904" y="3214492"/>
            <a:ext cx="247556" cy="2380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4077055"/>
            <a:ext cx="11340000" cy="2421151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25962" y="4553659"/>
            <a:ext cx="285642" cy="2383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96022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515" y="1844675"/>
            <a:ext cx="9427210" cy="3559810"/>
          </a:xfrm>
          <a:prstGeom prst="rect">
            <a:avLst/>
          </a:prstGeom>
        </p:spPr>
      </p:pic>
      <p:cxnSp>
        <p:nvCxnSpPr>
          <p:cNvPr id="5" name="直接连接符 4"/>
          <p:cNvCxnSpPr/>
          <p:nvPr/>
        </p:nvCxnSpPr>
        <p:spPr>
          <a:xfrm>
            <a:off x="2604135" y="2973070"/>
            <a:ext cx="4643755" cy="960120"/>
          </a:xfrm>
          <a:prstGeom prst="line">
            <a:avLst/>
          </a:prstGeom>
          <a:ln>
            <a:solidFill>
              <a:srgbClr val="E97DBD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5301615" y="2866390"/>
            <a:ext cx="4178300" cy="922655"/>
          </a:xfrm>
          <a:prstGeom prst="line">
            <a:avLst/>
          </a:prstGeom>
          <a:ln>
            <a:solidFill>
              <a:srgbClr val="E97DBD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H="1">
            <a:off x="2495550" y="2942590"/>
            <a:ext cx="4665345" cy="890905"/>
          </a:xfrm>
          <a:prstGeom prst="line">
            <a:avLst/>
          </a:prstGeom>
          <a:ln>
            <a:solidFill>
              <a:srgbClr val="E97DBD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H="1">
            <a:off x="5087620" y="2927350"/>
            <a:ext cx="4389755" cy="1005840"/>
          </a:xfrm>
          <a:prstGeom prst="line">
            <a:avLst/>
          </a:prstGeom>
          <a:ln>
            <a:solidFill>
              <a:srgbClr val="E97DBD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435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683476" y="1938380"/>
            <a:ext cx="161863" cy="2190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444937" y="1938380"/>
            <a:ext cx="209471" cy="2190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234962" y="1938380"/>
            <a:ext cx="209471" cy="2286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97783" y="2443209"/>
            <a:ext cx="209471" cy="2286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340201" y="2957563"/>
            <a:ext cx="361813" cy="2381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434911" y="2957563"/>
            <a:ext cx="209471" cy="2286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540151" y="3986271"/>
            <a:ext cx="352292" cy="2190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492040" y="3986271"/>
            <a:ext cx="209471" cy="2286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340453" y="4491100"/>
            <a:ext cx="333249" cy="2190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349471" y="4500625"/>
            <a:ext cx="209471" cy="2286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169319" y="4976879"/>
            <a:ext cx="2123274" cy="2857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4854105" y="5491233"/>
            <a:ext cx="323727" cy="2857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7491536" y="5519808"/>
            <a:ext cx="371334" cy="2286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9814760" y="5519808"/>
            <a:ext cx="342770" cy="2190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635869" y="6034162"/>
            <a:ext cx="209471" cy="2286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张爱曦</cp:lastModifiedBy>
  <cp:revision>67</cp:revision>
  <dcterms:created xsi:type="dcterms:W3CDTF">2015-09-16T06:44:00Z</dcterms:created>
  <dcterms:modified xsi:type="dcterms:W3CDTF">2024-11-22T09:48:41Z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