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493010"/>
            <a:ext cx="7002780" cy="929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861435"/>
            <a:ext cx="464058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2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2604614"/>
            <a:ext cx="971183" cy="42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2604614"/>
            <a:ext cx="1256826" cy="42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858" y="3642455"/>
            <a:ext cx="961662" cy="42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6826" y="3642455"/>
            <a:ext cx="1275869" cy="41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0703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3810" y="4935220"/>
            <a:ext cx="613600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6670" y="5681980"/>
            <a:ext cx="904748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82823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607" y="4483502"/>
            <a:ext cx="598055" cy="26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0012" y="4483502"/>
            <a:ext cx="618918" cy="26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1866" y="4483502"/>
            <a:ext cx="618918" cy="26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2858" y="4483502"/>
            <a:ext cx="799725" cy="26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3795" y="4483502"/>
            <a:ext cx="813633" cy="26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2344" y="6091459"/>
            <a:ext cx="883175" cy="38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9685"/>
            <a:ext cx="903034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53018" y="6128929"/>
            <a:ext cx="1000844" cy="33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06475"/>
            <a:ext cx="932211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40848" y="5751858"/>
            <a:ext cx="673133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6227" y="5751858"/>
            <a:ext cx="696615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9877" y="5751858"/>
            <a:ext cx="900120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8341" y="5751858"/>
            <a:ext cx="696614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3300" y="5751858"/>
            <a:ext cx="923601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8161" y="3768143"/>
            <a:ext cx="1218740" cy="5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836015"/>
            <a:ext cx="112995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8709" y="3741529"/>
            <a:ext cx="939256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2809" y="5991879"/>
            <a:ext cx="977205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3893598"/>
            <a:ext cx="666498" cy="4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4095491"/>
            <a:ext cx="485591" cy="4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2742058"/>
            <a:ext cx="409420" cy="45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8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2739882"/>
            <a:ext cx="409420" cy="45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4892234"/>
            <a:ext cx="971183" cy="4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705" y="4892234"/>
            <a:ext cx="1256825" cy="41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314" y="5921246"/>
            <a:ext cx="1285390" cy="4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4911" y="5921246"/>
            <a:ext cx="1571032" cy="4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