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420" y="3789045"/>
            <a:ext cx="547116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1709868"/>
            <a:ext cx="304685" cy="36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2719714"/>
            <a:ext cx="295163" cy="36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913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085" y="2536214"/>
            <a:ext cx="2999320" cy="39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215" y="3506470"/>
            <a:ext cx="559562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215" y="4486275"/>
            <a:ext cx="10432415" cy="18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268730"/>
            <a:ext cx="3627755" cy="239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692505"/>
            <a:ext cx="869011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63883" y="4203087"/>
            <a:ext cx="430492" cy="43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3883" y="5451131"/>
            <a:ext cx="430492" cy="43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566960"/>
            <a:ext cx="476070" cy="4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4348755"/>
            <a:ext cx="942619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87831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7951" y="2932891"/>
            <a:ext cx="368730" cy="31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1580" y="4497691"/>
            <a:ext cx="435101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1580" y="6121540"/>
            <a:ext cx="435101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2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2644855"/>
            <a:ext cx="476070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239" y="4666475"/>
            <a:ext cx="561762" cy="57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5157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4915" y="5653405"/>
            <a:ext cx="61658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0855" y="6354921"/>
            <a:ext cx="4261428" cy="37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160"/>
            <a:ext cx="832160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1624234"/>
            <a:ext cx="342770" cy="4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1133" y="2672467"/>
            <a:ext cx="637934" cy="58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4895" y="3733165"/>
            <a:ext cx="941260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997639"/>
            <a:ext cx="1304433" cy="47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653280"/>
            <a:ext cx="3718560" cy="195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bldLvl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052123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