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495" y="2277110"/>
            <a:ext cx="5875020" cy="1280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3840" y="3645535"/>
            <a:ext cx="408432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700816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4033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55295" y="2360295"/>
            <a:ext cx="788606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627120"/>
            <a:ext cx="760920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656455"/>
            <a:ext cx="437769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600700"/>
            <a:ext cx="8349615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68875" y="4437380"/>
            <a:ext cx="5399405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8" grpId="0" bldLvl="0" animBg="1"/>
      <p:bldP spid="2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92505"/>
            <a:ext cx="902802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237946" y="3687156"/>
            <a:ext cx="303208" cy="34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0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82821" y="2711347"/>
            <a:ext cx="399899" cy="45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727687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75805" y="4258945"/>
            <a:ext cx="97536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02145" y="4862830"/>
            <a:ext cx="100584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02145" y="5504815"/>
            <a:ext cx="104902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02145" y="6084570"/>
            <a:ext cx="104902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305"/>
            <a:ext cx="1057147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652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586626"/>
            <a:ext cx="2475566" cy="36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587155"/>
            <a:ext cx="2151838" cy="4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616450"/>
            <a:ext cx="5671820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50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27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2664342"/>
            <a:ext cx="2685037" cy="41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3684982"/>
            <a:ext cx="1875717" cy="3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4657928"/>
            <a:ext cx="2370831" cy="46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170" y="5631180"/>
            <a:ext cx="609790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423159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18943" y="3544925"/>
            <a:ext cx="2730500" cy="38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1363" y="4490811"/>
            <a:ext cx="1960359" cy="33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1363" y="5357874"/>
            <a:ext cx="2170397" cy="43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5109" y="6259970"/>
            <a:ext cx="8305271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2024-11-22T15:51:51Z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