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933190"/>
            <a:ext cx="44119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8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3817133"/>
            <a:ext cx="2237531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629" y="1567147"/>
            <a:ext cx="1894760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3635561"/>
            <a:ext cx="2542216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3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63274" y="4587594"/>
            <a:ext cx="342770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6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1538588"/>
            <a:ext cx="333249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1209" y="3616778"/>
            <a:ext cx="342770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364990"/>
            <a:ext cx="6883400" cy="2051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284575"/>
            <a:ext cx="11340000" cy="3385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4650" y="3742297"/>
            <a:ext cx="1266347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0997" y="3742297"/>
            <a:ext cx="961662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6791" y="4800779"/>
            <a:ext cx="2542216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3617" y="4800779"/>
            <a:ext cx="2228010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90115" y="5583555"/>
            <a:ext cx="315150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39"/>
          <a:stretch>
            <a:fillRect/>
          </a:stretch>
        </p:blipFill>
        <p:spPr>
          <a:xfrm>
            <a:off x="1304925" y="1412875"/>
            <a:ext cx="2990850" cy="210947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21"/>
          <a:stretch>
            <a:fillRect/>
          </a:stretch>
        </p:blipFill>
        <p:spPr>
          <a:xfrm>
            <a:off x="5914390" y="1340485"/>
            <a:ext cx="3869690" cy="21094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176135" y="5583555"/>
            <a:ext cx="315150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833756"/>
            <a:ext cx="342770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00302" y="3881526"/>
            <a:ext cx="552240" cy="4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948347"/>
            <a:ext cx="542720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806" y="4929297"/>
            <a:ext cx="552241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6826" y="4948347"/>
            <a:ext cx="542720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76926" y="4881671"/>
            <a:ext cx="1237784" cy="53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1767749"/>
            <a:ext cx="561763" cy="1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1634197"/>
            <a:ext cx="542720" cy="4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2683538"/>
            <a:ext cx="552241" cy="43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6574" y="2693078"/>
            <a:ext cx="542720" cy="4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8639" y="4934854"/>
            <a:ext cx="561763" cy="1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6574" y="4782222"/>
            <a:ext cx="542720" cy="42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4987" y="4801301"/>
            <a:ext cx="542720" cy="4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3140" y="4453890"/>
            <a:ext cx="366014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1605134"/>
            <a:ext cx="1913803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8488" y="2653253"/>
            <a:ext cx="1256826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3198" y="4768547"/>
            <a:ext cx="2028060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2468" y="5826195"/>
            <a:ext cx="552241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2317" y="5835723"/>
            <a:ext cx="542720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234" y="5826195"/>
            <a:ext cx="542720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1083" y="5835723"/>
            <a:ext cx="542721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18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372860" y="2777490"/>
            <a:ext cx="440182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84290" y="3717290"/>
            <a:ext cx="440182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40145" y="4725035"/>
            <a:ext cx="440182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052830"/>
            <a:ext cx="9697720" cy="55105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94" y="1528944"/>
            <a:ext cx="2237531" cy="4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294" y="2567661"/>
            <a:ext cx="2237531" cy="4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0881" y="4635566"/>
            <a:ext cx="2551738" cy="4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