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7040" y="2421255"/>
            <a:ext cx="6217920" cy="9677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789045"/>
            <a:ext cx="4060825" cy="9925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2054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2815" y="3500755"/>
            <a:ext cx="10761345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7105" y="4625340"/>
            <a:ext cx="10577830" cy="185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23799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9596" y="4621627"/>
            <a:ext cx="2386321" cy="26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0580" y="5306695"/>
            <a:ext cx="8745855" cy="155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70437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3189" y="4590000"/>
            <a:ext cx="5356681" cy="45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0440" y="5561965"/>
            <a:ext cx="1003490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692505"/>
            <a:ext cx="994761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942192" y="4119684"/>
            <a:ext cx="492787" cy="10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5044" y="4972299"/>
            <a:ext cx="467729" cy="37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43176" y="5941940"/>
            <a:ext cx="484434" cy="38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94429" y="5941940"/>
            <a:ext cx="476082" cy="37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57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0251" y="2729640"/>
            <a:ext cx="2837380" cy="4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54357" y="3825518"/>
            <a:ext cx="2542216" cy="42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38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34861" y="1615181"/>
            <a:ext cx="2199445" cy="41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9496" y="2712398"/>
            <a:ext cx="1590075" cy="42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9219" y="2721939"/>
            <a:ext cx="1266346" cy="41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11234" y="3828698"/>
            <a:ext cx="342770" cy="41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980160"/>
            <a:ext cx="92869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54566" y="6122463"/>
            <a:ext cx="428867" cy="27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2778" y="6122463"/>
            <a:ext cx="631605" cy="27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3729" y="6122463"/>
            <a:ext cx="834343" cy="27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87416" y="6122463"/>
            <a:ext cx="1029283" cy="27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3842" y="6122463"/>
            <a:ext cx="1232020" cy="27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47766" y="6216101"/>
            <a:ext cx="366487" cy="7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3606800"/>
            <a:ext cx="998474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7745" y="4819015"/>
            <a:ext cx="10498455" cy="170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2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4896435"/>
            <a:ext cx="552241" cy="4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620115"/>
            <a:ext cx="1024944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1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3904" y="5061421"/>
            <a:ext cx="552241" cy="37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83224" y="5061421"/>
            <a:ext cx="818841" cy="37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9622" y="5061421"/>
            <a:ext cx="1371083" cy="37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58740" y="5061421"/>
            <a:ext cx="1904282" cy="37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24886" y="5061421"/>
            <a:ext cx="2437481" cy="37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2024-11-22T14:30:10Z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