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493010"/>
            <a:ext cx="7002780" cy="929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355" y="3933190"/>
            <a:ext cx="336042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412875"/>
            <a:ext cx="9466580" cy="5243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980440"/>
            <a:ext cx="4713605" cy="214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845" y="989685"/>
            <a:ext cx="836688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04950" y="1910080"/>
            <a:ext cx="162306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4066" y="1910293"/>
            <a:ext cx="1784374" cy="2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4950" y="2683510"/>
            <a:ext cx="215455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54270" y="2676525"/>
            <a:ext cx="299148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04950" y="3442335"/>
            <a:ext cx="459041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04950" y="4208145"/>
            <a:ext cx="8445500" cy="232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892675" y="974725"/>
            <a:ext cx="39154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2" grpId="0" bldLvl="0" animBg="1"/>
      <p:bldP spid="15" grpId="0" bldLvl="0" animBg="1"/>
      <p:bldP spid="17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91335" y="5009146"/>
            <a:ext cx="342770" cy="4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3063808"/>
            <a:ext cx="342770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992" y="4436515"/>
            <a:ext cx="342770" cy="4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7537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30270" y="2828290"/>
            <a:ext cx="20256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8373" y="2828326"/>
            <a:ext cx="1977506" cy="38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3501390"/>
            <a:ext cx="3533140" cy="271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880100" y="3573145"/>
            <a:ext cx="3533140" cy="271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2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987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776" y="1731550"/>
            <a:ext cx="2020088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4484" y="1731550"/>
            <a:ext cx="1735318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2636520"/>
            <a:ext cx="4167505" cy="391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762500" y="2708910"/>
            <a:ext cx="4167505" cy="391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  <p:bldP spid="4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5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2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66850"/>
            <a:ext cx="3008765" cy="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95416"/>
            <a:ext cx="3227758" cy="46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855" y="4824095"/>
            <a:ext cx="711200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8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50575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1433" y="2331844"/>
            <a:ext cx="1835415" cy="29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470" y="3103880"/>
            <a:ext cx="368744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470" y="3868420"/>
            <a:ext cx="8199120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