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6"/>
  </p:handout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4"/>
    <p:sldId id="325" r:id="rId15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008D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9605" y="2565400"/>
            <a:ext cx="8237220" cy="9220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30" y="3717290"/>
            <a:ext cx="4221480" cy="5638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692505"/>
            <a:ext cx="8194089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605" y="2274570"/>
            <a:ext cx="7503795" cy="458343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995930" y="3833495"/>
            <a:ext cx="3603625" cy="1249045"/>
          </a:xfrm>
          <a:prstGeom prst="line">
            <a:avLst/>
          </a:prstGeom>
          <a:ln>
            <a:solidFill>
              <a:srgbClr val="EF008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5114290" y="3863975"/>
            <a:ext cx="3429635" cy="1146175"/>
          </a:xfrm>
          <a:prstGeom prst="line">
            <a:avLst/>
          </a:prstGeom>
          <a:ln>
            <a:solidFill>
              <a:srgbClr val="EF008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2927350" y="3879215"/>
            <a:ext cx="3604260" cy="1130935"/>
          </a:xfrm>
          <a:prstGeom prst="line">
            <a:avLst/>
          </a:prstGeom>
          <a:ln>
            <a:solidFill>
              <a:srgbClr val="EF008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5087620" y="4001135"/>
            <a:ext cx="3288030" cy="1153160"/>
          </a:xfrm>
          <a:prstGeom prst="line">
            <a:avLst/>
          </a:prstGeom>
          <a:ln>
            <a:solidFill>
              <a:srgbClr val="EF008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96060"/>
            <a:ext cx="10326891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3222625"/>
            <a:ext cx="8441055" cy="3634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15" y="836650"/>
            <a:ext cx="7513334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7530" y="4077335"/>
            <a:ext cx="2616835" cy="2449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692505"/>
            <a:ext cx="10535270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796081" y="3958405"/>
            <a:ext cx="309600" cy="389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51962" y="4940830"/>
            <a:ext cx="318446" cy="380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91657" y="4861174"/>
            <a:ext cx="1149945" cy="486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1052550"/>
            <a:ext cx="1021178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23775" y="2313655"/>
            <a:ext cx="308668" cy="377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32160" y="3154392"/>
            <a:ext cx="583040" cy="480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23964" y="4303971"/>
            <a:ext cx="308668" cy="377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43058" y="6139865"/>
            <a:ext cx="1131784" cy="514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727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30982" y="6019579"/>
            <a:ext cx="561763" cy="562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11435" y="6019579"/>
            <a:ext cx="561763" cy="562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48816" y="6019579"/>
            <a:ext cx="561763" cy="562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71939" y="6019579"/>
            <a:ext cx="552241" cy="562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661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977" y="3480784"/>
            <a:ext cx="476070" cy="418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44937" y="3404606"/>
            <a:ext cx="552241" cy="56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58589" y="3404606"/>
            <a:ext cx="552241" cy="571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72241" y="3404606"/>
            <a:ext cx="552241" cy="571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7424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2493010"/>
            <a:ext cx="2615565" cy="2526665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4010" y="2780665"/>
            <a:ext cx="2264410" cy="2280920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52265" y="2326005"/>
            <a:ext cx="2181225" cy="2797810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76360" y="2420620"/>
            <a:ext cx="2219325" cy="2922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051915"/>
            <a:ext cx="11340000" cy="56510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13499" y="3720212"/>
            <a:ext cx="485591" cy="438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92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16775" y="2634279"/>
            <a:ext cx="380856" cy="43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30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33853" y="1510309"/>
            <a:ext cx="409420" cy="458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2024-11-22T13:46:57Z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