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375" y="3717290"/>
            <a:ext cx="343662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5" y="1167485"/>
            <a:ext cx="111306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5216" y="2327982"/>
            <a:ext cx="2915828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52" y="3320020"/>
            <a:ext cx="1925194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52" y="4265264"/>
            <a:ext cx="2401820" cy="45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5229225"/>
            <a:ext cx="10205085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0160"/>
            <a:ext cx="889965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8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529868"/>
            <a:ext cx="3018287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02121"/>
            <a:ext cx="2418438" cy="4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93260"/>
            <a:ext cx="520065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268730"/>
            <a:ext cx="3431540" cy="280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65" y="692505"/>
            <a:ext cx="873948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5134" y="4460069"/>
            <a:ext cx="2274761" cy="3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9056" y="4445381"/>
            <a:ext cx="3316748" cy="33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5134" y="5267929"/>
            <a:ext cx="1856498" cy="3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9056" y="5253240"/>
            <a:ext cx="2061960" cy="31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5134" y="6090477"/>
            <a:ext cx="1232773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19056" y="6097821"/>
            <a:ext cx="1019973" cy="27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67969"/>
            <a:ext cx="4160856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767969"/>
            <a:ext cx="3170629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54467"/>
            <a:ext cx="2494609" cy="3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3844936"/>
            <a:ext cx="2237531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912372"/>
            <a:ext cx="1256826" cy="36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4902841"/>
            <a:ext cx="1475818" cy="3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3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94509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7538" y="4140172"/>
            <a:ext cx="531668" cy="34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7943" y="4148112"/>
            <a:ext cx="277737" cy="32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1784" y="4664242"/>
            <a:ext cx="785599" cy="34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5474" y="5918835"/>
            <a:ext cx="507862" cy="32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6202" y="5918835"/>
            <a:ext cx="269801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2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644894"/>
            <a:ext cx="4360806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22485"/>
            <a:ext cx="2466045" cy="3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14250"/>
            <a:ext cx="1875717" cy="4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763260"/>
            <a:ext cx="734504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2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573145"/>
            <a:ext cx="6705600" cy="27387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6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47595"/>
            <a:ext cx="56102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09348"/>
            <a:ext cx="7617128" cy="5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283787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