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450" y="3573145"/>
            <a:ext cx="346710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05" y="764260"/>
            <a:ext cx="991881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2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075" y="2605130"/>
            <a:ext cx="6664987" cy="58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4776839"/>
            <a:ext cx="3161108" cy="58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4797425"/>
            <a:ext cx="435102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764260"/>
            <a:ext cx="999609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20182" y="4080225"/>
            <a:ext cx="302149" cy="36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1567" y="4970079"/>
            <a:ext cx="1065914" cy="47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4547" y="4970079"/>
            <a:ext cx="1091093" cy="46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3786601"/>
            <a:ext cx="333249" cy="4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9118" y="3732021"/>
            <a:ext cx="1247304" cy="54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4030" y="3741557"/>
            <a:ext cx="1237783" cy="47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468" y="3789238"/>
            <a:ext cx="628413" cy="42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6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3909399"/>
            <a:ext cx="561763" cy="57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282" y="6099619"/>
            <a:ext cx="561763" cy="5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5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2712502"/>
            <a:ext cx="476070" cy="41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0453" y="4897547"/>
            <a:ext cx="476070" cy="41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942204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379708" y="6094249"/>
            <a:ext cx="3093216" cy="3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85" y="2924810"/>
            <a:ext cx="4317365" cy="28276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2924810"/>
            <a:ext cx="373888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7012159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4364990"/>
            <a:ext cx="5703570" cy="240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1124305"/>
            <a:ext cx="70564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9263" y="2778014"/>
            <a:ext cx="716898" cy="30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488" y="3459650"/>
            <a:ext cx="539154" cy="30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9263" y="4135359"/>
            <a:ext cx="716898" cy="30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1488" y="4816995"/>
            <a:ext cx="539154" cy="30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9943" y="6269177"/>
            <a:ext cx="533230" cy="22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90607" y="6221759"/>
            <a:ext cx="574703" cy="30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