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17290"/>
            <a:ext cx="541782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85" y="764260"/>
            <a:ext cx="98315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87737"/>
            <a:ext cx="2199445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36693"/>
            <a:ext cx="2961158" cy="4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104726"/>
            <a:ext cx="5408161" cy="48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2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511180"/>
            <a:ext cx="2961158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4406992"/>
            <a:ext cx="1599596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5255154"/>
            <a:ext cx="2637430" cy="4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745" y="6122670"/>
            <a:ext cx="6569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780786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41683" y="4921033"/>
            <a:ext cx="380231" cy="33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034" y="4953815"/>
            <a:ext cx="439233" cy="29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832" y="4894807"/>
            <a:ext cx="2143721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0669" y="6002843"/>
            <a:ext cx="439233" cy="28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44910" y="5996286"/>
            <a:ext cx="327786" cy="28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82277" y="5950391"/>
            <a:ext cx="2117498" cy="39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834013"/>
            <a:ext cx="628413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1786356"/>
            <a:ext cx="552240" cy="4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1834013"/>
            <a:ext cx="914055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3082636"/>
            <a:ext cx="6893501" cy="5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4105" y="4493293"/>
            <a:ext cx="476070" cy="4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0453" y="4502824"/>
            <a:ext cx="647455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1" y="4502824"/>
            <a:ext cx="342769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584" y="5741915"/>
            <a:ext cx="6845894" cy="5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1652649"/>
            <a:ext cx="476070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1662174"/>
            <a:ext cx="618891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1662174"/>
            <a:ext cx="656977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513" y="3148157"/>
            <a:ext cx="476070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609" y="3071953"/>
            <a:ext cx="3065894" cy="5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7153" y="4824652"/>
            <a:ext cx="542721" cy="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3073" y="4653192"/>
            <a:ext cx="647455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778" y="4586513"/>
            <a:ext cx="1904282" cy="5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910562"/>
            <a:ext cx="1285390" cy="5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" b="93210"/>
          <a:stretch>
            <a:fillRect/>
          </a:stretch>
        </p:blipFill>
        <p:spPr>
          <a:xfrm>
            <a:off x="-744220" y="6525260"/>
            <a:ext cx="10986770" cy="28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/>
          <a:stretch>
            <a:fillRect/>
          </a:stretch>
        </p:blipFill>
        <p:spPr>
          <a:xfrm>
            <a:off x="407670" y="1277900"/>
            <a:ext cx="10986770" cy="5463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038" y="3963694"/>
            <a:ext cx="3385515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2138" y="3972920"/>
            <a:ext cx="3911331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038" y="5024731"/>
            <a:ext cx="2075588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2138" y="5006278"/>
            <a:ext cx="2333884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038" y="6039637"/>
            <a:ext cx="1282252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2138" y="6039637"/>
            <a:ext cx="1549772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763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463" y="2641708"/>
            <a:ext cx="3734844" cy="40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5422" y="2622931"/>
            <a:ext cx="5076761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63" y="3683865"/>
            <a:ext cx="3472091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5422" y="3655699"/>
            <a:ext cx="2646296" cy="40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63" y="4726022"/>
            <a:ext cx="2674448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5422" y="4726022"/>
            <a:ext cx="1304380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463" y="5768179"/>
            <a:ext cx="1595285" cy="35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672809"/>
            <a:ext cx="3446750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3691866"/>
            <a:ext cx="3713350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578011"/>
            <a:ext cx="2418438" cy="38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823" y="4597067"/>
            <a:ext cx="2675516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483212"/>
            <a:ext cx="1609118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823" y="5483212"/>
            <a:ext cx="1590075" cy="36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96490"/>
            <a:ext cx="3741914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2386958"/>
            <a:ext cx="3722871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92540"/>
            <a:ext cx="2447002" cy="3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04" y="3273475"/>
            <a:ext cx="2685037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88589"/>
            <a:ext cx="1637682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7304" y="4188589"/>
            <a:ext cx="1599596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052550"/>
            <a:ext cx="99751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240" y="3173095"/>
            <a:ext cx="619569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9731" y="4791304"/>
            <a:ext cx="2370243" cy="36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9731" y="5570910"/>
            <a:ext cx="2077103" cy="41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4685" y="6266815"/>
            <a:ext cx="71405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