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565400"/>
            <a:ext cx="8237220" cy="922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17290"/>
            <a:ext cx="448056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9275"/>
            <a:ext cx="8717915" cy="4991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797425"/>
            <a:ext cx="5928360" cy="24155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4869180"/>
            <a:ext cx="532765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692505"/>
            <a:ext cx="770519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55673" y="3474467"/>
            <a:ext cx="258780" cy="30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4903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5059" y="1343306"/>
            <a:ext cx="440401" cy="41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05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500748"/>
            <a:ext cx="609370" cy="42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1491205"/>
            <a:ext cx="342770" cy="42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2445509"/>
            <a:ext cx="618891" cy="4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2455052"/>
            <a:ext cx="342770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526" y="3399814"/>
            <a:ext cx="580806" cy="4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7153" y="3409357"/>
            <a:ext cx="333248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8564" y="4354118"/>
            <a:ext cx="609370" cy="4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8413" y="4363661"/>
            <a:ext cx="342770" cy="4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869180"/>
            <a:ext cx="3928745" cy="171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328875"/>
            <a:ext cx="514156" cy="5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301362"/>
            <a:ext cx="618891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550" y="2301240"/>
            <a:ext cx="19418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71785" y="2185670"/>
            <a:ext cx="6096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3254779"/>
            <a:ext cx="561763" cy="5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149090"/>
            <a:ext cx="4768215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1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456302"/>
            <a:ext cx="171385" cy="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2437197"/>
            <a:ext cx="1133047" cy="50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2427644"/>
            <a:ext cx="1152090" cy="54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149090"/>
            <a:ext cx="4768215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595485" cy="4230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220" y="4086225"/>
            <a:ext cx="5163820" cy="2471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4220845"/>
            <a:ext cx="4279900" cy="242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9685"/>
            <a:ext cx="8517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8624" y="1254460"/>
            <a:ext cx="450549" cy="35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7672" y="2113192"/>
            <a:ext cx="257457" cy="30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9120" y="2762250"/>
            <a:ext cx="173799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2024-11-22T13:39:54Z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