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290" y="3861435"/>
            <a:ext cx="5264785" cy="848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85889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4081" y="3087944"/>
            <a:ext cx="3562489" cy="33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1678" y="5433701"/>
            <a:ext cx="3778834" cy="33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689810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9020" y="4282440"/>
            <a:ext cx="345186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439" y="4931324"/>
            <a:ext cx="1505884" cy="24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6800" y="5556885"/>
            <a:ext cx="520573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854527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70309" y="5949436"/>
            <a:ext cx="638563" cy="28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1052550"/>
            <a:ext cx="1076570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45006" y="1459422"/>
            <a:ext cx="795450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77751" y="2227958"/>
            <a:ext cx="831608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45006" y="3321992"/>
            <a:ext cx="795450" cy="35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77751" y="4090528"/>
            <a:ext cx="831608" cy="35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445006" y="5175520"/>
            <a:ext cx="795450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8077751" y="5953098"/>
            <a:ext cx="831608" cy="35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775" y="1241425"/>
            <a:ext cx="1962785" cy="160718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3185160"/>
            <a:ext cx="1936750" cy="148399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4535" y="4985385"/>
            <a:ext cx="2033270" cy="160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24" grpId="0" bldLvl="0" animBg="1"/>
      <p:bldP spid="32" grpId="0" bldLvl="0" animBg="1"/>
      <p:bldP spid="4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5780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8179" y="3705850"/>
            <a:ext cx="1161612" cy="49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42" y="5048685"/>
            <a:ext cx="961662" cy="29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516" y="6067716"/>
            <a:ext cx="342770" cy="41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307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7046" y="5053459"/>
            <a:ext cx="380545" cy="4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640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4241" y="2615053"/>
            <a:ext cx="485591" cy="4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1092" y="4901644"/>
            <a:ext cx="409420" cy="4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8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2816729"/>
            <a:ext cx="428463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1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3999157"/>
            <a:ext cx="561763" cy="5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9974" y="5210308"/>
            <a:ext cx="476070" cy="41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6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3844952"/>
            <a:ext cx="552240" cy="56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282" y="6122798"/>
            <a:ext cx="552240" cy="56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2024-11-22T15:25:11Z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