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861435"/>
            <a:ext cx="74066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3723060"/>
            <a:ext cx="1256826" cy="58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7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35" y="1124305"/>
            <a:ext cx="11222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7952" y="2746967"/>
            <a:ext cx="838588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7952" y="3822452"/>
            <a:ext cx="838588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7374" y="4897938"/>
            <a:ext cx="829166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039" y="5973423"/>
            <a:ext cx="1102414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9353" y="5973423"/>
            <a:ext cx="1083569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7468" y="5982858"/>
            <a:ext cx="829166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2515" y="5973423"/>
            <a:ext cx="838588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85899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1701" y="4379122"/>
            <a:ext cx="6493074" cy="29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701" y="5085394"/>
            <a:ext cx="4117559" cy="28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701" y="5818069"/>
            <a:ext cx="1299934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842821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91640" y="6160583"/>
            <a:ext cx="693505" cy="31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6332" y="6160583"/>
            <a:ext cx="700582" cy="31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8101" y="6160583"/>
            <a:ext cx="693505" cy="31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1563" y="6160583"/>
            <a:ext cx="721811" cy="31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80795"/>
            <a:ext cx="11340000" cy="5786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570" y="3783368"/>
            <a:ext cx="399899" cy="4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1605468"/>
            <a:ext cx="485592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739021"/>
            <a:ext cx="380856" cy="4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056666"/>
            <a:ext cx="4579798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302" y="4056666"/>
            <a:ext cx="3494357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5067651"/>
            <a:ext cx="2685037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5105802"/>
            <a:ext cx="2142317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6126325"/>
            <a:ext cx="1323476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0302" y="6126325"/>
            <a:ext cx="1304433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92033"/>
            <a:ext cx="4589319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2692033"/>
            <a:ext cx="3494357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12031"/>
            <a:ext cx="2694559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717" y="3712031"/>
            <a:ext cx="2142317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60627"/>
            <a:ext cx="1332997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717" y="4760627"/>
            <a:ext cx="1313954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4608168"/>
            <a:ext cx="2418438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4608168"/>
            <a:ext cx="2132795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5628185"/>
            <a:ext cx="1332997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309" y="5628185"/>
            <a:ext cx="1323476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149672"/>
            <a:ext cx="2399395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3149672"/>
            <a:ext cx="2685037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4160173"/>
            <a:ext cx="1323476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2191" y="4160173"/>
            <a:ext cx="1323476" cy="3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