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493010"/>
            <a:ext cx="7002780" cy="929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789045"/>
            <a:ext cx="4960620" cy="563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929654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3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671560"/>
            <a:ext cx="3551486" cy="38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671431"/>
            <a:ext cx="3284886" cy="36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595120"/>
            <a:ext cx="2418438" cy="46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575810"/>
            <a:ext cx="710311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644880"/>
            <a:ext cx="925898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67772" y="4590604"/>
            <a:ext cx="995088" cy="47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6196" y="4590604"/>
            <a:ext cx="1026184" cy="45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67772" y="5726848"/>
            <a:ext cx="995088" cy="47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65066" y="5726848"/>
            <a:ext cx="1002862" cy="48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4346575"/>
            <a:ext cx="801370" cy="8229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5552440"/>
            <a:ext cx="801370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54357" y="1681887"/>
            <a:ext cx="1218740" cy="55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35" y="1672348"/>
            <a:ext cx="1161612" cy="55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5314" y="3074629"/>
            <a:ext cx="1266347" cy="52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24735" y="3074629"/>
            <a:ext cx="1161612" cy="55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35314" y="4467371"/>
            <a:ext cx="1266347" cy="53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24735" y="4467371"/>
            <a:ext cx="1218740" cy="55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490" y="1412875"/>
            <a:ext cx="980440" cy="10064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2833370"/>
            <a:ext cx="980440" cy="10064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490" y="4204970"/>
            <a:ext cx="980440" cy="100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04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87195" y="2564765"/>
            <a:ext cx="26816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980" y="2564765"/>
            <a:ext cx="290068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4200" y="4725035"/>
            <a:ext cx="377126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67940" y="5805170"/>
            <a:ext cx="403098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89818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1371" y="3895201"/>
            <a:ext cx="460030" cy="29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9456" y="5041649"/>
            <a:ext cx="241327" cy="28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3258" y="6037248"/>
            <a:ext cx="882352" cy="28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3718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3774" y="3350657"/>
            <a:ext cx="243934" cy="29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9681" y="4540010"/>
            <a:ext cx="448526" cy="30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1481" y="5587586"/>
            <a:ext cx="692460" cy="29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35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31133" y="4942355"/>
            <a:ext cx="4589319" cy="4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60" y="5905500"/>
            <a:ext cx="872998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87105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1490" y="5351780"/>
            <a:ext cx="480949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3080" y="6068695"/>
            <a:ext cx="445516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9685"/>
            <a:ext cx="107605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0957" y="3295293"/>
            <a:ext cx="3324843" cy="38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5002" y="4226578"/>
            <a:ext cx="2285829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4920" y="5148580"/>
            <a:ext cx="341249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7615" y="6035040"/>
            <a:ext cx="557149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