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65404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645535"/>
            <a:ext cx="431292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8405"/>
            <a:ext cx="1104068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8440" y="6108700"/>
            <a:ext cx="773811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2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3599180"/>
            <a:ext cx="837120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270" y="3609340"/>
            <a:ext cx="1042924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764260"/>
            <a:ext cx="74712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4348" y="3111460"/>
            <a:ext cx="307382" cy="19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2985" y="2720340"/>
            <a:ext cx="12769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39625" y="4090505"/>
            <a:ext cx="163100" cy="19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01616" y="5069551"/>
            <a:ext cx="439117" cy="19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038885" y="6048597"/>
            <a:ext cx="558307" cy="18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81905" y="2781300"/>
            <a:ext cx="12769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600190" y="2781300"/>
            <a:ext cx="12769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648075" y="3861435"/>
            <a:ext cx="12769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5088255" y="3861435"/>
            <a:ext cx="12769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671945" y="3789045"/>
            <a:ext cx="12769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503930" y="4797425"/>
            <a:ext cx="12769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5015865" y="4797425"/>
            <a:ext cx="13493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539230" y="4797425"/>
            <a:ext cx="13493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3503930" y="5805805"/>
            <a:ext cx="13493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5088255" y="5733415"/>
            <a:ext cx="13493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539230" y="5805805"/>
            <a:ext cx="13493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 bldLvl="0" animBg="1"/>
      <p:bldP spid="25" grpId="0" bldLvl="0" animBg="1"/>
      <p:bldP spid="37" grpId="0" bldLvl="0" animBg="1"/>
      <p:bldP spid="2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89685"/>
            <a:ext cx="96284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9850" y="2406098"/>
            <a:ext cx="541652" cy="48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7161" y="3409729"/>
            <a:ext cx="533568" cy="35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2412" y="4364796"/>
            <a:ext cx="468893" cy="36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5980" y="4348609"/>
            <a:ext cx="533568" cy="35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3043" y="5271301"/>
            <a:ext cx="1067136" cy="44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1607" y="5295582"/>
            <a:ext cx="1067136" cy="38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8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1605328"/>
            <a:ext cx="1256826" cy="4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1259" y="1633927"/>
            <a:ext cx="552240" cy="4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2720713"/>
            <a:ext cx="628413" cy="4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488" y="2739779"/>
            <a:ext cx="637934" cy="4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6523" y="4961016"/>
            <a:ext cx="3589571" cy="4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5465" y="6028736"/>
            <a:ext cx="1209219" cy="5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8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8161" y="2748678"/>
            <a:ext cx="3494357" cy="4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8639" y="3844540"/>
            <a:ext cx="1190176" cy="4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855" y="3853815"/>
            <a:ext cx="36982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2821" y="4978519"/>
            <a:ext cx="1285390" cy="4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25390" y="6036265"/>
            <a:ext cx="1247304" cy="5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102665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3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7455" y="1538605"/>
            <a:ext cx="19748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4155" y="2493010"/>
            <a:ext cx="362585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39546" y="3684708"/>
            <a:ext cx="971183" cy="41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83022" y="4743385"/>
            <a:ext cx="3503879" cy="41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86190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0647" y="2785460"/>
            <a:ext cx="738152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1278" y="2785460"/>
            <a:ext cx="976965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0647" y="4379237"/>
            <a:ext cx="1693407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1278" y="4379237"/>
            <a:ext cx="1939458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0647" y="5980260"/>
            <a:ext cx="2648663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1278" y="5980260"/>
            <a:ext cx="2894713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2024-11-22T13:57:27Z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