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895" y="3861435"/>
            <a:ext cx="67970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9685"/>
            <a:ext cx="750416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2564765"/>
            <a:ext cx="6289040" cy="41687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761230" y="3489325"/>
            <a:ext cx="975360" cy="159512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700270" y="3284220"/>
            <a:ext cx="963930" cy="90614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22190" y="5333365"/>
            <a:ext cx="914400" cy="75946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791710" y="4220210"/>
            <a:ext cx="944880" cy="190563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5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96423" y="4913901"/>
            <a:ext cx="3170629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264" y="6048522"/>
            <a:ext cx="3151586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4110566"/>
            <a:ext cx="656977" cy="4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2493" y="5244233"/>
            <a:ext cx="1913803" cy="4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4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87254" y="4941582"/>
            <a:ext cx="656977" cy="4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2468" y="4941582"/>
            <a:ext cx="333249" cy="4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7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3903834"/>
            <a:ext cx="2865945" cy="4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6202197"/>
            <a:ext cx="2580302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952" y="6202197"/>
            <a:ext cx="2827858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7544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7035" y="4729575"/>
            <a:ext cx="430756" cy="27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9023" y="4729575"/>
            <a:ext cx="443425" cy="28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336" y="5496344"/>
            <a:ext cx="2109439" cy="28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11375" y="6137275"/>
            <a:ext cx="40633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160"/>
            <a:ext cx="104903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2324" y="3958214"/>
            <a:ext cx="889610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2299" y="3958214"/>
            <a:ext cx="898419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4984" y="5015511"/>
            <a:ext cx="3223738" cy="39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1797" y="5024322"/>
            <a:ext cx="563713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75385" y="5993130"/>
            <a:ext cx="70497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5285420"/>
            <a:ext cx="285642" cy="9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5218683"/>
            <a:ext cx="3056372" cy="5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5325" y="3637280"/>
            <a:ext cx="699897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5168704"/>
            <a:ext cx="2837380" cy="4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3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3876773"/>
            <a:ext cx="2856423" cy="41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2024-11-22T13:59:36Z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