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717290"/>
            <a:ext cx="388620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78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2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62324"/>
            <a:ext cx="1923324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24382"/>
            <a:ext cx="2151838" cy="4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67389"/>
            <a:ext cx="8664482" cy="5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68010" y="4768899"/>
            <a:ext cx="342770" cy="4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5836181"/>
            <a:ext cx="628413" cy="4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1768398"/>
            <a:ext cx="628413" cy="41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828541"/>
            <a:ext cx="342770" cy="42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917613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11133" y="3491564"/>
            <a:ext cx="277364" cy="3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9540" y="4339763"/>
            <a:ext cx="238841" cy="33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9728" y="5180252"/>
            <a:ext cx="469978" cy="3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7570" y="5126276"/>
            <a:ext cx="493091" cy="43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9786" y="6028452"/>
            <a:ext cx="493092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3696" y="5974476"/>
            <a:ext cx="493092" cy="4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605378"/>
            <a:ext cx="599848" cy="4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2576798"/>
            <a:ext cx="1866196" cy="5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095" y="3710481"/>
            <a:ext cx="295163" cy="4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823" y="4682210"/>
            <a:ext cx="1209220" cy="5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80" y="836015"/>
            <a:ext cx="7342002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85490" y="4714875"/>
            <a:ext cx="16230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66205" y="4763770"/>
            <a:ext cx="16033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5490" y="5397500"/>
            <a:ext cx="17125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42075" y="5397500"/>
            <a:ext cx="16948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55595" y="6093460"/>
            <a:ext cx="122809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951855" y="6093460"/>
            <a:ext cx="12757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708910"/>
            <a:ext cx="3056890" cy="202374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390" y="2355850"/>
            <a:ext cx="2173605" cy="235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2" grpId="0" bldLvl="0" animBg="1"/>
      <p:bldP spid="25" grpId="0" bldLvl="0" animBg="1"/>
      <p:bldP spid="28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01611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4907" y="2470436"/>
            <a:ext cx="426582" cy="37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8122" y="3350209"/>
            <a:ext cx="503366" cy="50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8122" y="5229336"/>
            <a:ext cx="503366" cy="50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4907" y="6228689"/>
            <a:ext cx="426582" cy="37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589655"/>
            <a:ext cx="3660140" cy="17926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4509135"/>
            <a:ext cx="5034915" cy="113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0403" y="3690561"/>
            <a:ext cx="3180151" cy="4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448560"/>
            <a:ext cx="4052570" cy="19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43877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5445125"/>
            <a:ext cx="2692400" cy="128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" y="1327785"/>
            <a:ext cx="9500235" cy="452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2024-11-22T15:17:06Z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