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717290"/>
            <a:ext cx="51206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2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644067"/>
            <a:ext cx="2180403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68700"/>
            <a:ext cx="38449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531360"/>
            <a:ext cx="697230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160"/>
            <a:ext cx="917860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4183" y="6285263"/>
            <a:ext cx="269732" cy="33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5475" y="6285263"/>
            <a:ext cx="508637" cy="33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830310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0090" y="3462535"/>
            <a:ext cx="418292" cy="3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212" y="3476490"/>
            <a:ext cx="439206" cy="34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0941" y="3462535"/>
            <a:ext cx="913272" cy="39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5700" y="5123158"/>
            <a:ext cx="111544" cy="5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8098" y="5178978"/>
            <a:ext cx="341605" cy="14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1126" y="5130136"/>
            <a:ext cx="1735912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2778529"/>
            <a:ext cx="333249" cy="4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3846673"/>
            <a:ext cx="1847153" cy="5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4193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0179" y="6106036"/>
            <a:ext cx="507405" cy="52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5836" y="6106036"/>
            <a:ext cx="507405" cy="52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3395084"/>
            <a:ext cx="552241" cy="5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12"/>
          <a:stretch>
            <a:fillRect/>
          </a:stretch>
        </p:blipFill>
        <p:spPr>
          <a:xfrm>
            <a:off x="1415415" y="764540"/>
            <a:ext cx="8089900" cy="2592985"/>
          </a:xfrm>
          <a:prstGeom prst="rect">
            <a:avLst/>
          </a:prstGeom>
        </p:spPr>
      </p:pic>
      <p:pic>
        <p:nvPicPr>
          <p:cNvPr id="2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84" r="48496"/>
          <a:stretch>
            <a:fillRect/>
          </a:stretch>
        </p:blipFill>
        <p:spPr>
          <a:xfrm>
            <a:off x="2639695" y="3213100"/>
            <a:ext cx="2304415" cy="1811655"/>
          </a:xfrm>
          <a:prstGeom prst="rect">
            <a:avLst/>
          </a:prstGeom>
        </p:spPr>
      </p:pic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90" y="5121275"/>
            <a:ext cx="7727950" cy="149669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791585" y="5300980"/>
            <a:ext cx="89281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392035" y="5373370"/>
            <a:ext cx="5486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63975" y="6104890"/>
            <a:ext cx="7105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176135" y="6104890"/>
            <a:ext cx="9283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8" t="44184"/>
          <a:stretch>
            <a:fillRect/>
          </a:stretch>
        </p:blipFill>
        <p:spPr>
          <a:xfrm>
            <a:off x="6527800" y="3213100"/>
            <a:ext cx="2098040" cy="18116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3213100"/>
            <a:ext cx="1877695" cy="18116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3644900"/>
            <a:ext cx="2098040" cy="125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85949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9943" y="2907711"/>
            <a:ext cx="418560" cy="42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7675" y="5383386"/>
            <a:ext cx="360827" cy="31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7675" y="6184552"/>
            <a:ext cx="360827" cy="31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052550"/>
            <a:ext cx="8494011" cy="586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500755"/>
            <a:ext cx="6485890" cy="328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65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