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92830" y="2637155"/>
            <a:ext cx="5006340" cy="1036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3933190"/>
            <a:ext cx="4003040" cy="8578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650"/>
            <a:ext cx="1084596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91335" y="1937385"/>
            <a:ext cx="719772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55363" y="3096376"/>
            <a:ext cx="327837" cy="391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66541" y="4080451"/>
            <a:ext cx="1229391" cy="410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92825" y="5073637"/>
            <a:ext cx="1192965" cy="410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65505" y="6057712"/>
            <a:ext cx="318731" cy="410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8580" y="1772920"/>
            <a:ext cx="2768600" cy="1120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015"/>
            <a:ext cx="8453146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700250"/>
            <a:ext cx="11340000" cy="32407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08405"/>
            <a:ext cx="11156116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346588" y="5867146"/>
            <a:ext cx="4561736" cy="543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08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7005" y="1321435"/>
            <a:ext cx="3114040" cy="85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2821" y="2692802"/>
            <a:ext cx="304685" cy="381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36795" y="2463165"/>
            <a:ext cx="836295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44534" y="3780097"/>
            <a:ext cx="1313954" cy="505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40705" y="4924618"/>
            <a:ext cx="476070" cy="543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78639" y="4934155"/>
            <a:ext cx="580806" cy="505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bldLvl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484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78735" y="3749040"/>
            <a:ext cx="2827655" cy="83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20000" y="3836047"/>
            <a:ext cx="2494609" cy="581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26360" y="4922520"/>
            <a:ext cx="2479040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96171" y="4989543"/>
            <a:ext cx="2418438" cy="562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97785" y="6085205"/>
            <a:ext cx="2740025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262620" y="6133465"/>
            <a:ext cx="249047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animBg="1"/>
      <p:bldP spid="11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3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45239" y="5096371"/>
            <a:ext cx="1275869" cy="429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87304" y="5096371"/>
            <a:ext cx="342770" cy="429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24836" y="5096371"/>
            <a:ext cx="618891" cy="429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64260"/>
            <a:ext cx="791330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522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64282" y="2747734"/>
            <a:ext cx="1885239" cy="428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0201" y="2747734"/>
            <a:ext cx="1894760" cy="428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4004945"/>
            <a:ext cx="4006215" cy="1501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908405"/>
            <a:ext cx="826012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66235" y="4667885"/>
            <a:ext cx="150177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95470" y="5423535"/>
            <a:ext cx="285623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50698" y="6152149"/>
            <a:ext cx="3856112" cy="43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052550"/>
            <a:ext cx="11304529" cy="586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2024-11-22T15:41:20Z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