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1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1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2830" y="2637155"/>
            <a:ext cx="5006340" cy="1036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290" y="3861435"/>
            <a:ext cx="602742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2539203"/>
            <a:ext cx="333249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2539203"/>
            <a:ext cx="342770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6272" y="3492249"/>
            <a:ext cx="971183" cy="4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359521"/>
            <a:ext cx="3180151" cy="5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9"/>
          <a:stretch>
            <a:fillRect/>
          </a:stretch>
        </p:blipFill>
        <p:spPr>
          <a:xfrm>
            <a:off x="4728210" y="4293235"/>
            <a:ext cx="4511040" cy="230632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915" y="5805805"/>
            <a:ext cx="357505" cy="26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71370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213100"/>
            <a:ext cx="8350885" cy="361505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185160" y="3793490"/>
            <a:ext cx="4998720" cy="787400"/>
          </a:xfrm>
          <a:prstGeom prst="line">
            <a:avLst/>
          </a:prstGeom>
          <a:ln>
            <a:solidFill>
              <a:srgbClr val="F10E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987040" y="4677410"/>
            <a:ext cx="5125085" cy="839470"/>
          </a:xfrm>
          <a:prstGeom prst="line">
            <a:avLst/>
          </a:prstGeom>
          <a:ln>
            <a:solidFill>
              <a:srgbClr val="F10E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124200" y="5469890"/>
            <a:ext cx="5132070" cy="910590"/>
          </a:xfrm>
          <a:prstGeom prst="line">
            <a:avLst/>
          </a:prstGeom>
          <a:ln>
            <a:solidFill>
              <a:srgbClr val="F10E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048000" y="3860800"/>
            <a:ext cx="4991735" cy="2493010"/>
          </a:xfrm>
          <a:prstGeom prst="line">
            <a:avLst/>
          </a:prstGeom>
          <a:ln>
            <a:solidFill>
              <a:srgbClr val="F10E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887397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30267" y="4671289"/>
            <a:ext cx="2354471" cy="32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5169" y="5334887"/>
            <a:ext cx="3151713" cy="35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5360" y="6005830"/>
            <a:ext cx="56445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437380"/>
            <a:ext cx="1868805" cy="196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875191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36473" y="3514425"/>
            <a:ext cx="382115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9562" y="4367417"/>
            <a:ext cx="484992" cy="40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7235" y="5213056"/>
            <a:ext cx="462947" cy="36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2425" y="5242470"/>
            <a:ext cx="470296" cy="31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31917" y="6007222"/>
            <a:ext cx="462947" cy="45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71579" y="6036635"/>
            <a:ext cx="440902" cy="40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9685"/>
            <a:ext cx="102628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3264" y="2258208"/>
            <a:ext cx="439468" cy="49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1673" y="2275467"/>
            <a:ext cx="577340" cy="47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9543" y="4294749"/>
            <a:ext cx="301596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8374" y="4294749"/>
            <a:ext cx="310213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7306" y="6270885"/>
            <a:ext cx="301596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94754" y="6270885"/>
            <a:ext cx="310213" cy="37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80160"/>
            <a:ext cx="1093795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550285"/>
            <a:ext cx="222694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4561205"/>
            <a:ext cx="240157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924810"/>
            <a:ext cx="2644140" cy="27203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63975" y="3500755"/>
            <a:ext cx="222694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2220" y="4437380"/>
            <a:ext cx="222694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8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4671072"/>
            <a:ext cx="3208715" cy="49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3213100"/>
            <a:ext cx="2644140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45" y="764260"/>
            <a:ext cx="83782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659" y="2474001"/>
            <a:ext cx="900437" cy="35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963" y="2537324"/>
            <a:ext cx="281386" cy="27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659" y="3015770"/>
            <a:ext cx="900437" cy="35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3659" y="3557540"/>
            <a:ext cx="900437" cy="35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4022" y="3627900"/>
            <a:ext cx="281386" cy="26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3659" y="4099310"/>
            <a:ext cx="900437" cy="35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3659" y="4641080"/>
            <a:ext cx="900437" cy="35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20209" y="4704403"/>
            <a:ext cx="323594" cy="26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0694" y="5182849"/>
            <a:ext cx="893402" cy="35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3659" y="5731655"/>
            <a:ext cx="900437" cy="35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31046" y="5787943"/>
            <a:ext cx="309526" cy="26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24854" y="6224173"/>
            <a:ext cx="6000571" cy="31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5157470"/>
            <a:ext cx="619760" cy="49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48360"/>
            <a:ext cx="11340000" cy="1866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5182" y="929289"/>
            <a:ext cx="333249" cy="41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7272" y="929289"/>
            <a:ext cx="342770" cy="41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2411" y="929289"/>
            <a:ext cx="342770" cy="41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4023" y="929289"/>
            <a:ext cx="342770" cy="41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3595" y="1881613"/>
            <a:ext cx="342770" cy="4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39942" y="1881613"/>
            <a:ext cx="333249" cy="4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7423" y="1881613"/>
            <a:ext cx="342770" cy="41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43771" y="1881613"/>
            <a:ext cx="342770" cy="41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8"/>
          <a:stretch>
            <a:fillRect/>
          </a:stretch>
        </p:blipFill>
        <p:spPr>
          <a:xfrm>
            <a:off x="1775460" y="2349145"/>
            <a:ext cx="8378190" cy="442757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808433" y="2681469"/>
            <a:ext cx="281386" cy="27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052492" y="3772045"/>
            <a:ext cx="281386" cy="26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278679" y="4848548"/>
            <a:ext cx="323594" cy="26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8289516" y="5932088"/>
            <a:ext cx="309526" cy="26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9085" y="5278120"/>
            <a:ext cx="619760" cy="49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0"/>
          <a:stretch>
            <a:fillRect/>
          </a:stretch>
        </p:blipFill>
        <p:spPr>
          <a:xfrm>
            <a:off x="1316990" y="604520"/>
            <a:ext cx="9053830" cy="1456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9"/>
          <a:stretch>
            <a:fillRect/>
          </a:stretch>
        </p:blipFill>
        <p:spPr>
          <a:xfrm>
            <a:off x="1316990" y="2348585"/>
            <a:ext cx="8378190" cy="4283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9963" y="2537324"/>
            <a:ext cx="281386" cy="27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4022" y="3627900"/>
            <a:ext cx="281386" cy="26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20209" y="4704403"/>
            <a:ext cx="323594" cy="26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31046" y="5787943"/>
            <a:ext cx="309526" cy="26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615" y="5149850"/>
            <a:ext cx="619760" cy="49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2024-11-22T15:33:22Z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