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0" y="2983230"/>
            <a:ext cx="4343400" cy="891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87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2024258"/>
            <a:ext cx="999748" cy="2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2090" y="2024258"/>
            <a:ext cx="1161612" cy="2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91183" y="2024258"/>
            <a:ext cx="1171133" cy="2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2450" y="2493010"/>
            <a:ext cx="1931670" cy="208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4152265" y="2564765"/>
            <a:ext cx="1931670" cy="208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7608570" y="2564765"/>
            <a:ext cx="1931670" cy="208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60" grpId="0" bldLvl="0" animBg="1"/>
      <p:bldP spid="6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1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1958032"/>
            <a:ext cx="1161612" cy="22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8362" y="1958032"/>
            <a:ext cx="1161612" cy="22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76977" y="1958032"/>
            <a:ext cx="1161612" cy="22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335915" y="2567305"/>
            <a:ext cx="1931670" cy="208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19830" y="2493010"/>
            <a:ext cx="1931670" cy="208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7464425" y="2564765"/>
            <a:ext cx="1931670" cy="208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61" grpId="0" bldLvl="0" animBg="1"/>
      <p:bldP spid="2" grpId="0" bldLvl="0" animBg="1"/>
      <p:bldP spid="5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50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3573145"/>
            <a:ext cx="6838950" cy="2920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54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97279" y="3197504"/>
            <a:ext cx="1199697" cy="23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97279" y="3769535"/>
            <a:ext cx="1199697" cy="22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77984" y="4284362"/>
            <a:ext cx="3132544" cy="314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91939" y="4904062"/>
            <a:ext cx="1199697" cy="22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15667" y="5466558"/>
            <a:ext cx="1199697" cy="23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43828" y="5990920"/>
            <a:ext cx="3142065" cy="314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755" y="3071328"/>
            <a:ext cx="8769219" cy="23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9510" y="3576320"/>
            <a:ext cx="969073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9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370" y="2510790"/>
            <a:ext cx="9292590" cy="22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220" y="3034665"/>
            <a:ext cx="951738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770" y="3568470"/>
            <a:ext cx="1190176" cy="20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2770" y="4064049"/>
            <a:ext cx="8769219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3420" y="4569460"/>
            <a:ext cx="1011174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7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2530040"/>
            <a:ext cx="8797783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292" y="3063896"/>
            <a:ext cx="1190176" cy="209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292" y="3559620"/>
            <a:ext cx="9054861" cy="26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420" y="4074160"/>
            <a:ext cx="958088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58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895" y="3147695"/>
            <a:ext cx="4676775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2920" y="2924810"/>
            <a:ext cx="4806315" cy="272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5919" y="3680724"/>
            <a:ext cx="1190176" cy="20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35919" y="4175878"/>
            <a:ext cx="2551738" cy="25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2292" y="4690076"/>
            <a:ext cx="4160856" cy="25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3249" y="5204274"/>
            <a:ext cx="6303173" cy="27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animBg="1"/>
      <p:bldP spid="10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95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74206" y="3138712"/>
            <a:ext cx="5570025" cy="2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2945" y="3653155"/>
            <a:ext cx="596138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84515" y="2420620"/>
            <a:ext cx="3103880" cy="363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4206" y="4167512"/>
            <a:ext cx="5570025" cy="26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3420" y="4681855"/>
            <a:ext cx="586994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bldLvl="0" animBg="1"/>
      <p:bldP spid="10" grpId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4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347" y="2625346"/>
            <a:ext cx="1532947" cy="228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0277" y="2577682"/>
            <a:ext cx="2999244" cy="3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40302" y="3225924"/>
            <a:ext cx="1247304" cy="23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48261" y="3836034"/>
            <a:ext cx="1532947" cy="228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11889" y="4398479"/>
            <a:ext cx="2618387" cy="30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05440" y="4427078"/>
            <a:ext cx="628413" cy="23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5214" y="4999056"/>
            <a:ext cx="1466297" cy="30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91486" y="5647299"/>
            <a:ext cx="380856" cy="23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1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6095" y="2043132"/>
            <a:ext cx="714105" cy="22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4256" y="2043132"/>
            <a:ext cx="1037833" cy="22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8161" y="2652719"/>
            <a:ext cx="523677" cy="22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72392" y="2652719"/>
            <a:ext cx="875969" cy="22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25591" y="3262305"/>
            <a:ext cx="209471" cy="22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96322" y="3252781"/>
            <a:ext cx="218992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71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92594" y="4271651"/>
            <a:ext cx="371335" cy="2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58387" y="4271651"/>
            <a:ext cx="352291" cy="2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988820"/>
            <a:ext cx="523875" cy="5378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1988820"/>
            <a:ext cx="523875" cy="5378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1988820"/>
            <a:ext cx="523875" cy="5378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2781300"/>
            <a:ext cx="523875" cy="5378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2781300"/>
            <a:ext cx="523875" cy="5378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2781300"/>
            <a:ext cx="523875" cy="537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9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25340" y="1538446"/>
            <a:ext cx="1609118" cy="2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9521" y="2376970"/>
            <a:ext cx="209471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8312" y="3101150"/>
            <a:ext cx="380856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58891" y="3720515"/>
            <a:ext cx="542720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6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1949194"/>
            <a:ext cx="323727" cy="305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0730" y="2550342"/>
            <a:ext cx="276120" cy="2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90730" y="3113321"/>
            <a:ext cx="276120" cy="21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90730" y="3666759"/>
            <a:ext cx="276120" cy="2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90730" y="4229739"/>
            <a:ext cx="276120" cy="2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96523" y="1938343"/>
            <a:ext cx="285642" cy="23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9722" y="3052719"/>
            <a:ext cx="238035" cy="23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5340" y="4748094"/>
            <a:ext cx="247556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79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1433817"/>
            <a:ext cx="228513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0226" y="3207726"/>
            <a:ext cx="285642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1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5188" y="2529300"/>
            <a:ext cx="695062" cy="22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8362" y="2529300"/>
            <a:ext cx="714105" cy="22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1964" y="2529300"/>
            <a:ext cx="704584" cy="22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33702" y="2529300"/>
            <a:ext cx="523677" cy="22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45188" y="3081908"/>
            <a:ext cx="695062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9748" y="3091436"/>
            <a:ext cx="209471" cy="21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20100" y="3081908"/>
            <a:ext cx="371335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95566" y="3081908"/>
            <a:ext cx="856926" cy="22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2024-11-22T13:19:13Z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