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421255"/>
            <a:ext cx="565404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180" y="3783330"/>
            <a:ext cx="550164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01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6826" y="2967057"/>
            <a:ext cx="342770" cy="40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54760" y="5472108"/>
            <a:ext cx="333249" cy="4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10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81590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9545" y="3402965"/>
            <a:ext cx="789495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4392" y="5449620"/>
            <a:ext cx="1903840" cy="37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836015"/>
            <a:ext cx="968150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71815" y="5995948"/>
            <a:ext cx="536506" cy="42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56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1557300"/>
            <a:ext cx="599848" cy="52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4760" y="3871358"/>
            <a:ext cx="637934" cy="49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4282" y="6175893"/>
            <a:ext cx="628413" cy="49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79903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9768" y="3729731"/>
            <a:ext cx="241523" cy="29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9269" y="4542120"/>
            <a:ext cx="684315" cy="29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9269" y="5354509"/>
            <a:ext cx="684315" cy="30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53956" y="6166898"/>
            <a:ext cx="892293" cy="30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52550"/>
            <a:ext cx="96059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86089" y="3336792"/>
            <a:ext cx="290355" cy="363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4567" y="4313446"/>
            <a:ext cx="1088833" cy="363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0343" y="5290101"/>
            <a:ext cx="830739" cy="363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10286" y="6266756"/>
            <a:ext cx="532318" cy="363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4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92544" y="2757634"/>
            <a:ext cx="1294911" cy="4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3249" y="2757634"/>
            <a:ext cx="1256826" cy="4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30629" y="3910240"/>
            <a:ext cx="1256826" cy="4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38891" y="3910240"/>
            <a:ext cx="1294911" cy="4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03655"/>
            <a:ext cx="11340000" cy="5853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6329" y="2729330"/>
            <a:ext cx="371334" cy="4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7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1643751"/>
            <a:ext cx="371335" cy="44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2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9697" y="3121693"/>
            <a:ext cx="1266347" cy="4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66901" y="4504435"/>
            <a:ext cx="333249" cy="4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062" y="5753671"/>
            <a:ext cx="904534" cy="4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