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2277110"/>
            <a:ext cx="5875020" cy="128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557270"/>
            <a:ext cx="48844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2989039"/>
            <a:ext cx="1599596" cy="4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7758" y="2989039"/>
            <a:ext cx="1199697" cy="46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73542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8773" y="4728246"/>
            <a:ext cx="1688674" cy="24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2278" y="6216366"/>
            <a:ext cx="1688674" cy="25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755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20" y="2517609"/>
            <a:ext cx="2032668" cy="30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008" y="4309960"/>
            <a:ext cx="2024880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008" y="6094517"/>
            <a:ext cx="2017092" cy="30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92505"/>
            <a:ext cx="825298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57562" y="3529398"/>
            <a:ext cx="394978" cy="3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2253" y="4347866"/>
            <a:ext cx="921617" cy="33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7893" y="4368675"/>
            <a:ext cx="394978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9929" y="5201015"/>
            <a:ext cx="242530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7190" y="5152462"/>
            <a:ext cx="457344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95322" y="5201015"/>
            <a:ext cx="388049" cy="31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70092" y="5159398"/>
            <a:ext cx="866181" cy="38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6318" y="6033356"/>
            <a:ext cx="249460" cy="31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73580" y="5984802"/>
            <a:ext cx="1330455" cy="3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6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2798175"/>
            <a:ext cx="637934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160"/>
            <a:ext cx="9128483" cy="586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277110"/>
            <a:ext cx="781685" cy="771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528695"/>
            <a:ext cx="781685" cy="771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725035"/>
            <a:ext cx="781685" cy="7715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5949315"/>
            <a:ext cx="78168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3986099"/>
            <a:ext cx="1923324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3986099"/>
            <a:ext cx="1904282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0857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7332" y="3828207"/>
            <a:ext cx="549168" cy="55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103" y="6175407"/>
            <a:ext cx="465397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0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786575"/>
            <a:ext cx="476070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7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787064"/>
            <a:ext cx="561763" cy="56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5141192"/>
            <a:ext cx="466549" cy="4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04497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094" y="3996813"/>
            <a:ext cx="315860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094" y="6315903"/>
            <a:ext cx="307086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