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075" y="3717290"/>
            <a:ext cx="42443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3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73803" y="2587489"/>
            <a:ext cx="2418438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3935" y="3597910"/>
            <a:ext cx="39147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61205"/>
            <a:ext cx="563753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3045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0118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3052" y="2693310"/>
            <a:ext cx="4221278" cy="68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3860800"/>
            <a:ext cx="713295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5013325"/>
            <a:ext cx="10107295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402080"/>
            <a:ext cx="2752090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260"/>
            <a:ext cx="680597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56719" y="5059452"/>
            <a:ext cx="205722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9631" y="5059452"/>
            <a:ext cx="205722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5301" y="6054610"/>
            <a:ext cx="205722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0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1919705"/>
            <a:ext cx="342770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1919705"/>
            <a:ext cx="342770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3375" y="1919705"/>
            <a:ext cx="342770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4607223"/>
            <a:ext cx="1780503" cy="4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987" y="4607223"/>
            <a:ext cx="4532191" cy="4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09282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4305" y="4352066"/>
            <a:ext cx="321148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2064" y="4352066"/>
            <a:ext cx="321148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4630" y="5940743"/>
            <a:ext cx="550540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6361" y="5940743"/>
            <a:ext cx="578068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023820"/>
            <a:ext cx="580806" cy="41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2014298"/>
            <a:ext cx="466549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2014298"/>
            <a:ext cx="590327" cy="42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2023820"/>
            <a:ext cx="590327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3804371"/>
            <a:ext cx="380856" cy="29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4307" y="3661546"/>
            <a:ext cx="476070" cy="41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269" y="3794850"/>
            <a:ext cx="352292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53803" y="3632981"/>
            <a:ext cx="561763" cy="47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7329" y="3804371"/>
            <a:ext cx="371335" cy="29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29471" y="3661546"/>
            <a:ext cx="476070" cy="41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3954" y="3804371"/>
            <a:ext cx="314206" cy="29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59901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348865"/>
            <a:ext cx="7483475" cy="373189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344035" y="2821305"/>
            <a:ext cx="1031875" cy="82359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17315" y="3888105"/>
            <a:ext cx="1386840" cy="765175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78275" y="2853055"/>
            <a:ext cx="1253490" cy="187325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81195" y="5655945"/>
            <a:ext cx="894715" cy="5080"/>
          </a:xfrm>
          <a:prstGeom prst="line">
            <a:avLst/>
          </a:prstGeom>
          <a:ln>
            <a:solidFill>
              <a:srgbClr val="EF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966500"/>
            <a:ext cx="2951637" cy="40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5004591"/>
            <a:ext cx="3227758" cy="4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6023541"/>
            <a:ext cx="1475818" cy="36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6061633"/>
            <a:ext cx="1609118" cy="37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159097"/>
            <a:ext cx="3246801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2159097"/>
            <a:ext cx="3246801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74355"/>
            <a:ext cx="2447002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083" y="2674355"/>
            <a:ext cx="2418438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04870"/>
            <a:ext cx="1637682" cy="36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083" y="3704870"/>
            <a:ext cx="1609118" cy="37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7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4910" y="4255135"/>
            <a:ext cx="90805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4937" y="5285002"/>
            <a:ext cx="3237279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4875" y="6314440"/>
            <a:ext cx="40322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