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7395" y="2421255"/>
            <a:ext cx="5654040" cy="952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450" y="3717290"/>
            <a:ext cx="6629400" cy="6781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888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59697" y="4838628"/>
            <a:ext cx="2228010" cy="429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82317" y="4838628"/>
            <a:ext cx="2237531" cy="429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5925820"/>
            <a:ext cx="5264785" cy="856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886118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79551" y="5580319"/>
            <a:ext cx="438967" cy="446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692505"/>
            <a:ext cx="9101476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710314" y="4387738"/>
            <a:ext cx="1039295" cy="344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10314" y="5198700"/>
            <a:ext cx="1031653" cy="344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306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54325" y="1378585"/>
            <a:ext cx="2541905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712085" y="2277110"/>
            <a:ext cx="6278245" cy="1076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4065" y="3789045"/>
            <a:ext cx="2369820" cy="152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836015"/>
            <a:ext cx="902802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11735" y="2094526"/>
            <a:ext cx="265307" cy="333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83439" y="2913317"/>
            <a:ext cx="265307" cy="333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14063" y="2913317"/>
            <a:ext cx="265307" cy="32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08244" y="2905735"/>
            <a:ext cx="234985" cy="333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98326" y="4467503"/>
            <a:ext cx="970265" cy="447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05319" y="6279456"/>
            <a:ext cx="447232" cy="8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80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21511" y="3614313"/>
            <a:ext cx="2551738" cy="419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39445" y="4642815"/>
            <a:ext cx="2228010" cy="419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01662" y="5661794"/>
            <a:ext cx="2523173" cy="428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692505"/>
            <a:ext cx="710872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24080" y="6178458"/>
            <a:ext cx="173092" cy="65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52675" y="6068695"/>
            <a:ext cx="2362835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84555" y="6166519"/>
            <a:ext cx="1593642" cy="268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980160"/>
            <a:ext cx="8541200" cy="586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1300" y="1988820"/>
            <a:ext cx="7630160" cy="4600575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3803650" y="2472055"/>
            <a:ext cx="1019810" cy="2382520"/>
          </a:xfrm>
          <a:prstGeom prst="line">
            <a:avLst/>
          </a:prstGeom>
          <a:ln>
            <a:solidFill>
              <a:srgbClr val="EF008D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3887470" y="2621915"/>
            <a:ext cx="864235" cy="1224280"/>
          </a:xfrm>
          <a:prstGeom prst="line">
            <a:avLst/>
          </a:prstGeom>
          <a:ln>
            <a:solidFill>
              <a:srgbClr val="EF008D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3849370" y="5001895"/>
            <a:ext cx="974090" cy="1148715"/>
          </a:xfrm>
          <a:prstGeom prst="line">
            <a:avLst/>
          </a:prstGeom>
          <a:ln>
            <a:solidFill>
              <a:srgbClr val="EF008D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3864610" y="3774440"/>
            <a:ext cx="887095" cy="2309495"/>
          </a:xfrm>
          <a:prstGeom prst="line">
            <a:avLst/>
          </a:prstGeom>
          <a:ln>
            <a:solidFill>
              <a:srgbClr val="EF008D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908405"/>
            <a:ext cx="11340000" cy="58106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825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241" y="4996726"/>
            <a:ext cx="2247052" cy="419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44382" y="4996726"/>
            <a:ext cx="2237531" cy="419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67</cp:revision>
  <dcterms:created xsi:type="dcterms:W3CDTF">2015-09-16T06:44:00Z</dcterms:created>
  <dcterms:modified xsi:type="dcterms:W3CDTF">2024-11-22T13:54:32Z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