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090" y="2493010"/>
            <a:ext cx="6941820" cy="998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120" y="3789045"/>
            <a:ext cx="722376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35" y="908405"/>
            <a:ext cx="1004847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39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615736"/>
            <a:ext cx="2199445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72846" y="2615736"/>
            <a:ext cx="2418438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45535"/>
            <a:ext cx="428371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73140" y="3645535"/>
            <a:ext cx="354139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646295"/>
            <a:ext cx="993584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72505" y="1414145"/>
            <a:ext cx="470916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bldLvl="0" animBg="1"/>
      <p:bldP spid="16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973512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1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97884" y="2787367"/>
            <a:ext cx="2132795" cy="362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3681730"/>
            <a:ext cx="379666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941570"/>
            <a:ext cx="698373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6066790"/>
            <a:ext cx="85147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72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80160"/>
            <a:ext cx="908132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4890" y="2582545"/>
            <a:ext cx="512000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60943" y="3528810"/>
            <a:ext cx="1715615" cy="29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60943" y="4375816"/>
            <a:ext cx="1669865" cy="36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4890" y="5276215"/>
            <a:ext cx="473011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24890" y="6176645"/>
            <a:ext cx="664083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6" grpId="0" bldLvl="0" animBg="1"/>
      <p:bldP spid="17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9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08405"/>
            <a:ext cx="9003900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80745" y="2753360"/>
            <a:ext cx="566610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14932" y="3653358"/>
            <a:ext cx="1700988" cy="2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14932" y="4454915"/>
            <a:ext cx="1663188" cy="34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80940" y="5279157"/>
            <a:ext cx="4089932" cy="35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0745" y="6111240"/>
            <a:ext cx="718820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18" grpId="0" bldLvl="0" animBg="1"/>
      <p:bldP spid="19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3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0836412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44351" y="2904393"/>
            <a:ext cx="2838757" cy="39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830" y="3934027"/>
            <a:ext cx="1837913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5075" y="4785995"/>
            <a:ext cx="37846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5075" y="5875020"/>
            <a:ext cx="77666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5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2024-11-22T14:32:40Z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