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277110"/>
            <a:ext cx="5875020" cy="128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717290"/>
            <a:ext cx="499872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586434"/>
            <a:ext cx="2789773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1586434"/>
            <a:ext cx="6150831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11889"/>
            <a:ext cx="999748" cy="4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3770580"/>
            <a:ext cx="2904030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093" y="3770580"/>
            <a:ext cx="3294408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193" y="3770580"/>
            <a:ext cx="2561259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6775" y="3923184"/>
            <a:ext cx="523677" cy="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886497"/>
            <a:ext cx="2570780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83159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3371" y="4056429"/>
            <a:ext cx="3952008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3371" y="4789929"/>
            <a:ext cx="3554014" cy="32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3371" y="5544386"/>
            <a:ext cx="2164527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3371" y="6291857"/>
            <a:ext cx="1571028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12250"/>
            <a:ext cx="5703324" cy="4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713956"/>
            <a:ext cx="5103476" cy="4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753824"/>
            <a:ext cx="3256322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737721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213100"/>
            <a:ext cx="594360" cy="5638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435" y="4147820"/>
            <a:ext cx="595630" cy="565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5013325"/>
            <a:ext cx="595630" cy="565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5949315"/>
            <a:ext cx="59563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0160"/>
            <a:ext cx="98520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61" y="2445090"/>
            <a:ext cx="421875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2460" y="5283911"/>
            <a:ext cx="421875" cy="38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681320"/>
            <a:ext cx="409420" cy="4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935710"/>
            <a:ext cx="95685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0009" y="2342422"/>
            <a:ext cx="1831768" cy="35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7540" y="2342515"/>
            <a:ext cx="183642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8985" y="3140710"/>
            <a:ext cx="3375660" cy="334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311900" y="3068955"/>
            <a:ext cx="3375660" cy="334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929529"/>
            <a:ext cx="4522670" cy="4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3948582"/>
            <a:ext cx="3446750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977445"/>
            <a:ext cx="2685037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4231" y="4967919"/>
            <a:ext cx="2418438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977729"/>
            <a:ext cx="1056876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4231" y="5977729"/>
            <a:ext cx="1609118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81732"/>
            <a:ext cx="3799042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9168" y="2681732"/>
            <a:ext cx="3494357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01191"/>
            <a:ext cx="2447002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168" y="3720247"/>
            <a:ext cx="2142317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20651"/>
            <a:ext cx="1904282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168" y="4720651"/>
            <a:ext cx="1323476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82015"/>
            <a:ext cx="3741914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2682015"/>
            <a:ext cx="4798790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11203"/>
            <a:ext cx="2447002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6448" y="3692144"/>
            <a:ext cx="2685037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11802"/>
            <a:ext cx="809319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6448" y="4711802"/>
            <a:ext cx="1875716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0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