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270" y="2998470"/>
            <a:ext cx="63474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472312"/>
            <a:ext cx="1161612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1472312"/>
            <a:ext cx="1161612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1472312"/>
            <a:ext cx="1161612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335915" y="1988820"/>
            <a:ext cx="229044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1962150"/>
            <a:ext cx="229044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672580" y="1988820"/>
            <a:ext cx="229044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4" grpId="0" bldLvl="0" animBg="1"/>
      <p:bldP spid="2" grpId="0" bldLvl="0" animBg="1"/>
      <p:bldP spid="5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8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292227"/>
            <a:ext cx="856926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2292227"/>
            <a:ext cx="714105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2292227"/>
            <a:ext cx="875969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6775" y="2292227"/>
            <a:ext cx="856926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3236463"/>
            <a:ext cx="533198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0277" y="3236463"/>
            <a:ext cx="866448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680" y="3236463"/>
            <a:ext cx="704584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4811" y="3236463"/>
            <a:ext cx="866448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576850"/>
            <a:ext cx="5312947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3138950"/>
            <a:ext cx="1152090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3662680"/>
            <a:ext cx="953325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510" y="4206240"/>
            <a:ext cx="101276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685" y="2586675"/>
            <a:ext cx="7502871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945" y="3120390"/>
            <a:ext cx="769112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3663315"/>
            <a:ext cx="764095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4283075"/>
            <a:ext cx="1035113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158490"/>
            <a:ext cx="944181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3904" y="3739693"/>
            <a:ext cx="1152090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3904" y="4273325"/>
            <a:ext cx="8036070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797425"/>
            <a:ext cx="976757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510" y="5340350"/>
            <a:ext cx="94983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70" y="2570480"/>
            <a:ext cx="919480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124284"/>
            <a:ext cx="8740654" cy="2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370" y="3658870"/>
            <a:ext cx="93992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176270"/>
            <a:ext cx="597725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249" y="3737984"/>
            <a:ext cx="866448" cy="1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3249" y="4252208"/>
            <a:ext cx="6198438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3420" y="4804410"/>
            <a:ext cx="907923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895" y="5347335"/>
            <a:ext cx="107359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380" y="2708910"/>
            <a:ext cx="4356735" cy="17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4" grpId="0" animBg="1"/>
      <p:bldP spid="15" grpId="0" bldLvl="0" animBg="1"/>
      <p:bldP spid="1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2748660"/>
            <a:ext cx="3608614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3301350"/>
            <a:ext cx="3332493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870" y="2435860"/>
            <a:ext cx="2480310" cy="32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873097"/>
            <a:ext cx="1437732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4397200"/>
            <a:ext cx="317062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4930775"/>
            <a:ext cx="61518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1987153"/>
            <a:ext cx="618891" cy="41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629" y="1987153"/>
            <a:ext cx="761712" cy="41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4206" y="2693071"/>
            <a:ext cx="656977" cy="30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241" y="4076287"/>
            <a:ext cx="2475566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2997" y="4095366"/>
            <a:ext cx="37133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425" y="5469042"/>
            <a:ext cx="84740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1443120"/>
            <a:ext cx="380856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345" y="2033794"/>
            <a:ext cx="209471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098" y="2700684"/>
            <a:ext cx="276120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055" y="3291357"/>
            <a:ext cx="285642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755" y="4520340"/>
            <a:ext cx="218992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5730268"/>
            <a:ext cx="533198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1914" y="5730268"/>
            <a:ext cx="380856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1443328"/>
            <a:ext cx="371334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0503" y="2053634"/>
            <a:ext cx="380856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0251" y="3264710"/>
            <a:ext cx="523677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801" y="3264710"/>
            <a:ext cx="371335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3274" y="4466250"/>
            <a:ext cx="361813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4466250"/>
            <a:ext cx="36181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6347" y="5076557"/>
            <a:ext cx="209471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6322" y="5677327"/>
            <a:ext cx="380856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119251"/>
            <a:ext cx="323727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3328794"/>
            <a:ext cx="276120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3881184"/>
            <a:ext cx="323727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4509765"/>
            <a:ext cx="276120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3123" y="5643116"/>
            <a:ext cx="323727" cy="2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2044280"/>
            <a:ext cx="24755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3808838"/>
            <a:ext cx="238035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3668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52" y="1837690"/>
            <a:ext cx="228513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415" y="3705202"/>
            <a:ext cx="238035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480915"/>
            <a:ext cx="11340000" cy="24549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2209" y="5885099"/>
            <a:ext cx="247556" cy="2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2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2540984"/>
            <a:ext cx="533198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2540984"/>
            <a:ext cx="685541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2540984"/>
            <a:ext cx="533198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6045" y="2540984"/>
            <a:ext cx="209471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5188" y="3123129"/>
            <a:ext cx="695062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740" y="3123129"/>
            <a:ext cx="209471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6700" y="3123129"/>
            <a:ext cx="542720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95566" y="3123129"/>
            <a:ext cx="856926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2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016030"/>
            <a:ext cx="1161612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016030"/>
            <a:ext cx="1171133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591" y="2016030"/>
            <a:ext cx="1152090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450" y="2637155"/>
            <a:ext cx="229044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3792220" y="2564765"/>
            <a:ext cx="229044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7032625" y="2494280"/>
            <a:ext cx="229044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64" grpId="0" bldLvl="0" animBg="1"/>
      <p:bldP spid="6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