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4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80" y="2277110"/>
            <a:ext cx="10538460" cy="10134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3717290"/>
            <a:ext cx="4686300" cy="7010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980160"/>
            <a:ext cx="6313823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163895" y="4847946"/>
            <a:ext cx="164339" cy="201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70414" y="4847946"/>
            <a:ext cx="164339" cy="201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76932" y="4847946"/>
            <a:ext cx="169640" cy="201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63895" y="5452785"/>
            <a:ext cx="164339" cy="201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70475" y="5447665"/>
            <a:ext cx="190500" cy="25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76620" y="5396865"/>
            <a:ext cx="205740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74498" y="6057624"/>
            <a:ext cx="143134" cy="201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65112" y="6057624"/>
            <a:ext cx="169640" cy="201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976932" y="6057624"/>
            <a:ext cx="164339" cy="201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956665"/>
            <a:ext cx="10947683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042102" y="4083812"/>
            <a:ext cx="275760" cy="395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91989" y="5113931"/>
            <a:ext cx="330912" cy="413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99547" y="6153248"/>
            <a:ext cx="284952" cy="404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052550"/>
            <a:ext cx="1022026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70936" y="2367050"/>
            <a:ext cx="300343" cy="37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82945" y="3337891"/>
            <a:ext cx="300343" cy="386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91074" y="5279571"/>
            <a:ext cx="592105" cy="37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58459" y="6250412"/>
            <a:ext cx="600687" cy="37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980160"/>
            <a:ext cx="7959376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795" y="1988820"/>
            <a:ext cx="6291580" cy="4787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89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270" y="4928870"/>
            <a:ext cx="6642735" cy="853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61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88135" y="3645535"/>
            <a:ext cx="497776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5845" y="4627245"/>
            <a:ext cx="341947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45541" y="5618588"/>
            <a:ext cx="1247304" cy="428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260"/>
            <a:ext cx="756881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18995" y="4013200"/>
            <a:ext cx="3158490" cy="183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99945" y="6085205"/>
            <a:ext cx="3724275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71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16926" y="2348355"/>
            <a:ext cx="2361309" cy="45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3310890"/>
            <a:ext cx="662368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6926" y="4358856"/>
            <a:ext cx="2418438" cy="40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16926" y="5349814"/>
            <a:ext cx="2361309" cy="466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96060"/>
            <a:ext cx="9432000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3140710"/>
            <a:ext cx="7218680" cy="3656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2024-11-22T15:21:28Z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